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Lora"/>
      <p:regular r:id="rId45"/>
      <p:bold r:id="rId46"/>
      <p:italic r:id="rId47"/>
      <p:boldItalic r:id="rId48"/>
    </p:embeddedFont>
    <p:embeddedFont>
      <p:font typeface="Montserrat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Lora-bold.fntdata"/><Relationship Id="rId45" Type="http://schemas.openxmlformats.org/officeDocument/2006/relationships/font" Target="fonts/Lor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ora-boldItalic.fntdata"/><Relationship Id="rId47" Type="http://schemas.openxmlformats.org/officeDocument/2006/relationships/font" Target="fonts/Lora-italic.fntdata"/><Relationship Id="rId49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33" Type="http://schemas.openxmlformats.org/officeDocument/2006/relationships/font" Target="fonts/Roboto-regular.fntdata"/><Relationship Id="rId32" Type="http://schemas.openxmlformats.org/officeDocument/2006/relationships/font" Target="fonts/MontserratSemiBold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font" Target="fonts/MontserratSemiBold-regular.fntdata"/><Relationship Id="rId50" Type="http://schemas.openxmlformats.org/officeDocument/2006/relationships/font" Target="fonts/Montserrat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2" name="Shape 6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3" name="Google Shape;60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4" name="Google Shape;60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0" name="Shape 6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1" name="Google Shape;6271;gc4db64990f_0_3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2" name="Google Shape;6272;gc4db64990f_0_3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4" name="Shape 6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5" name="Google Shape;6295;gcf3e2556b6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6" name="Google Shape;6296;gcf3e2556b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6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g7a2d550353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8" name="Google Shape;6318;g7a2d550353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8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9" name="Google Shape;6339;g7a2d550353_7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0" name="Google Shape;6340;g7a2d550353_7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0" name="Shape 6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1" name="Google Shape;6361;gcf3e2556b6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2" name="Google Shape;6362;gcf3e2556b6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cf3e2556b6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cf3e2556b6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8" name="Shape 6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9" name="Google Shape;6399;gcf3e2556b6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0" name="Google Shape;6400;gcf3e2556b6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5" name="Shape 6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6" name="Google Shape;6416;gcf3e2556b6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7" name="Google Shape;6417;gcf3e2556b6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2" name="Shape 6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3" name="Google Shape;6433;gcf3e2556b6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4" name="Google Shape;6434;gcf3e2556b6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9" name="Shape 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0" name="Google Shape;6450;gcf3e2556b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1" name="Google Shape;6451;gcf3e2556b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4" name="Shape 6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5" name="Google Shape;6055;gc3f15bb9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6" name="Google Shape;6056;gc3f15bb9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4" name="Shape 6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5" name="Google Shape;6475;gcf3e2556b6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6" name="Google Shape;6476;gcf3e2556b6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6" name="Shape 6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7" name="Google Shape;6497;g7a2d550353_7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8" name="Google Shape;6498;g7a2d550353_7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8" name="Shape 6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9" name="Google Shape;6519;gcf3e2556b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0" name="Google Shape;6520;gcf3e2556b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3" name="Shape 6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4" name="Google Shape;6544;gcf3e2556b6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5" name="Google Shape;6545;gcf3e2556b6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4" name="Shape 6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5" name="Google Shape;6565;g7a2d55035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6" name="Google Shape;6566;g7a2d55035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9" name="Shape 6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0" name="Google Shape;6080;gcf3e2556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1" name="Google Shape;6081;gcf3e2556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0" name="Shape 6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1" name="Google Shape;6101;gcf3e2556b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2" name="Google Shape;6102;gcf3e2556b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1" name="Shape 6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2" name="Google Shape;6122;gc4db64990f_0_3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3" name="Google Shape;6123;gc4db64990f_0_3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6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g7a2d550353_7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8" name="Google Shape;6148;g7a2d550353_7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7" name="Shape 6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8" name="Google Shape;6178;g7a2d550353_7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9" name="Google Shape;6179;g7a2d550353_7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8" name="Shape 6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9" name="Google Shape;6209;g7a2d550353_7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0" name="Google Shape;6210;g7a2d550353_7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9" name="Shape 6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0" name="Google Shape;6240;g7a2d550353_7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1" name="Google Shape;6241;g7a2d550353_7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70025" y="955950"/>
            <a:ext cx="3810600" cy="25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b="1"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7800" y="3481625"/>
            <a:ext cx="29646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-1189950" y="1258713"/>
            <a:ext cx="2005200" cy="854579"/>
            <a:chOff x="-2718975" y="792300"/>
            <a:chExt cx="2005200" cy="854579"/>
          </a:xfrm>
        </p:grpSpPr>
        <p:sp>
          <p:nvSpPr>
            <p:cNvPr id="12" name="Google Shape;12;p2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" name="Google Shape;96;p2"/>
          <p:cNvCxnSpPr/>
          <p:nvPr/>
        </p:nvCxnSpPr>
        <p:spPr>
          <a:xfrm>
            <a:off x="607825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2"/>
          <p:cNvCxnSpPr/>
          <p:nvPr/>
        </p:nvCxnSpPr>
        <p:spPr>
          <a:xfrm>
            <a:off x="466880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"/>
          <p:cNvCxnSpPr/>
          <p:nvPr/>
        </p:nvCxnSpPr>
        <p:spPr>
          <a:xfrm>
            <a:off x="592050" y="3470928"/>
            <a:ext cx="40767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2"/>
          <p:cNvCxnSpPr/>
          <p:nvPr/>
        </p:nvCxnSpPr>
        <p:spPr>
          <a:xfrm>
            <a:off x="536420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2"/>
          <p:cNvCxnSpPr/>
          <p:nvPr/>
        </p:nvCxnSpPr>
        <p:spPr>
          <a:xfrm>
            <a:off x="592050" y="4173978"/>
            <a:ext cx="79464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" name="Google Shape;101;p2"/>
          <p:cNvGrpSpPr/>
          <p:nvPr/>
        </p:nvGrpSpPr>
        <p:grpSpPr>
          <a:xfrm>
            <a:off x="8806425" y="3721638"/>
            <a:ext cx="2005200" cy="854579"/>
            <a:chOff x="-2718975" y="792300"/>
            <a:chExt cx="2005200" cy="854579"/>
          </a:xfrm>
        </p:grpSpPr>
        <p:sp>
          <p:nvSpPr>
            <p:cNvPr id="102" name="Google Shape;102;p2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"/>
          <p:cNvGrpSpPr/>
          <p:nvPr/>
        </p:nvGrpSpPr>
        <p:grpSpPr>
          <a:xfrm>
            <a:off x="4866979" y="636067"/>
            <a:ext cx="299035" cy="345618"/>
            <a:chOff x="897854" y="106279"/>
            <a:chExt cx="299035" cy="345618"/>
          </a:xfrm>
        </p:grpSpPr>
        <p:sp>
          <p:nvSpPr>
            <p:cNvPr id="187" name="Google Shape;187;p2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2"/>
          <p:cNvGrpSpPr/>
          <p:nvPr/>
        </p:nvGrpSpPr>
        <p:grpSpPr>
          <a:xfrm>
            <a:off x="4866979" y="4230604"/>
            <a:ext cx="299035" cy="345618"/>
            <a:chOff x="897854" y="106279"/>
            <a:chExt cx="299035" cy="345618"/>
          </a:xfrm>
        </p:grpSpPr>
        <p:sp>
          <p:nvSpPr>
            <p:cNvPr id="199" name="Google Shape;199;p2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212" name="Google Shape;212;p2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3" name="Google Shape;223;p2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" name="Google Shape;226;p2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227" name="Google Shape;227;p2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1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1"/>
          <p:cNvSpPr txBox="1"/>
          <p:nvPr>
            <p:ph hasCustomPrompt="1" type="title"/>
          </p:nvPr>
        </p:nvSpPr>
        <p:spPr>
          <a:xfrm>
            <a:off x="1721925" y="1737975"/>
            <a:ext cx="57285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87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2" name="Google Shape;1682;p11"/>
          <p:cNvSpPr txBox="1"/>
          <p:nvPr>
            <p:ph idx="1" type="subTitle"/>
          </p:nvPr>
        </p:nvSpPr>
        <p:spPr>
          <a:xfrm>
            <a:off x="2044950" y="2974725"/>
            <a:ext cx="50541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83" name="Google Shape;1683;p11"/>
          <p:cNvGrpSpPr/>
          <p:nvPr/>
        </p:nvGrpSpPr>
        <p:grpSpPr>
          <a:xfrm rot="5400000">
            <a:off x="-1000750" y="3015538"/>
            <a:ext cx="2005200" cy="854579"/>
            <a:chOff x="-2718975" y="792300"/>
            <a:chExt cx="2005200" cy="854579"/>
          </a:xfrm>
        </p:grpSpPr>
        <p:sp>
          <p:nvSpPr>
            <p:cNvPr id="1684" name="Google Shape;1684;p11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1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1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1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1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11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1769" name="Google Shape;1769;p11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1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1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1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1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1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1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80" name="Google Shape;1780;p11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11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p11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83" name="Google Shape;1783;p11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1784" name="Google Shape;1784;p11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1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1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1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1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1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1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1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1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1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1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1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1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1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1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1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1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1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02" name="Google Shape;1802;p11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3" name="Google Shape;1803;p11"/>
          <p:cNvCxnSpPr/>
          <p:nvPr/>
        </p:nvCxnSpPr>
        <p:spPr>
          <a:xfrm>
            <a:off x="606600" y="3524150"/>
            <a:ext cx="79308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4" name="Google Shape;1804;p11"/>
          <p:cNvCxnSpPr/>
          <p:nvPr/>
        </p:nvCxnSpPr>
        <p:spPr>
          <a:xfrm>
            <a:off x="1730125" y="528050"/>
            <a:ext cx="0" cy="410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11"/>
          <p:cNvCxnSpPr/>
          <p:nvPr/>
        </p:nvCxnSpPr>
        <p:spPr>
          <a:xfrm>
            <a:off x="7427300" y="528050"/>
            <a:ext cx="0" cy="410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6" name="Google Shape;1806;p11"/>
          <p:cNvCxnSpPr/>
          <p:nvPr/>
        </p:nvCxnSpPr>
        <p:spPr>
          <a:xfrm>
            <a:off x="605200" y="1623525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07" name="Google Shape;1807;p11"/>
          <p:cNvGrpSpPr/>
          <p:nvPr/>
        </p:nvGrpSpPr>
        <p:grpSpPr>
          <a:xfrm rot="5400000">
            <a:off x="8073225" y="1196238"/>
            <a:ext cx="2005200" cy="854579"/>
            <a:chOff x="-2718975" y="792300"/>
            <a:chExt cx="2005200" cy="854579"/>
          </a:xfrm>
        </p:grpSpPr>
        <p:sp>
          <p:nvSpPr>
            <p:cNvPr id="1808" name="Google Shape;1808;p11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1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1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1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1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1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1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1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1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1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1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1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1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1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1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1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1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1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1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1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1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1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1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1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1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1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1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1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1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1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1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1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1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1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1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1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1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1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1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1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1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1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1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1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1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1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1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1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1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1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1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1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1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1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1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1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1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1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1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1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1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1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1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1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1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1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1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1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1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1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1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1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1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1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1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1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1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1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1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1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1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1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1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1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2" name="Google Shape;1892;p11"/>
          <p:cNvGrpSpPr/>
          <p:nvPr/>
        </p:nvGrpSpPr>
        <p:grpSpPr>
          <a:xfrm rot="8100000">
            <a:off x="857971" y="780569"/>
            <a:ext cx="619377" cy="589157"/>
            <a:chOff x="2307275" y="629500"/>
            <a:chExt cx="1280975" cy="1218475"/>
          </a:xfrm>
        </p:grpSpPr>
        <p:sp>
          <p:nvSpPr>
            <p:cNvPr id="1893" name="Google Shape;1893;p11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1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1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1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7" name="Google Shape;1897;p11"/>
          <p:cNvGrpSpPr/>
          <p:nvPr/>
        </p:nvGrpSpPr>
        <p:grpSpPr>
          <a:xfrm flipH="1" rot="-8100000">
            <a:off x="7605634" y="780569"/>
            <a:ext cx="619377" cy="589157"/>
            <a:chOff x="2307275" y="629500"/>
            <a:chExt cx="1280975" cy="1218475"/>
          </a:xfrm>
        </p:grpSpPr>
        <p:sp>
          <p:nvSpPr>
            <p:cNvPr id="1898" name="Google Shape;1898;p11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1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1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1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11"/>
          <p:cNvGrpSpPr/>
          <p:nvPr/>
        </p:nvGrpSpPr>
        <p:grpSpPr>
          <a:xfrm flipH="1" rot="2700000">
            <a:off x="898846" y="3783919"/>
            <a:ext cx="619377" cy="589157"/>
            <a:chOff x="2307275" y="629500"/>
            <a:chExt cx="1280975" cy="1218475"/>
          </a:xfrm>
        </p:grpSpPr>
        <p:sp>
          <p:nvSpPr>
            <p:cNvPr id="1903" name="Google Shape;1903;p11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1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1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1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7" name="Google Shape;1907;p11"/>
          <p:cNvGrpSpPr/>
          <p:nvPr/>
        </p:nvGrpSpPr>
        <p:grpSpPr>
          <a:xfrm rot="-2700000">
            <a:off x="7605634" y="3783919"/>
            <a:ext cx="619377" cy="589157"/>
            <a:chOff x="2307275" y="629500"/>
            <a:chExt cx="1280975" cy="1218475"/>
          </a:xfrm>
        </p:grpSpPr>
        <p:sp>
          <p:nvSpPr>
            <p:cNvPr id="1908" name="Google Shape;1908;p11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1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1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1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3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3"/>
          <p:cNvSpPr txBox="1"/>
          <p:nvPr>
            <p:ph hasCustomPrompt="1" type="title"/>
          </p:nvPr>
        </p:nvSpPr>
        <p:spPr>
          <a:xfrm>
            <a:off x="2016675" y="1307163"/>
            <a:ext cx="13116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4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6" name="Google Shape;1916;p13"/>
          <p:cNvSpPr txBox="1"/>
          <p:nvPr>
            <p:ph idx="1" type="subTitle"/>
          </p:nvPr>
        </p:nvSpPr>
        <p:spPr>
          <a:xfrm>
            <a:off x="1495375" y="1796175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7" name="Google Shape;1917;p13"/>
          <p:cNvSpPr txBox="1"/>
          <p:nvPr>
            <p:ph idx="2" type="subTitle"/>
          </p:nvPr>
        </p:nvSpPr>
        <p:spPr>
          <a:xfrm>
            <a:off x="1495325" y="2142375"/>
            <a:ext cx="24045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8" name="Google Shape;1918;p13"/>
          <p:cNvSpPr txBox="1"/>
          <p:nvPr>
            <p:ph idx="3" type="ctrTitle"/>
          </p:nvPr>
        </p:nvSpPr>
        <p:spPr>
          <a:xfrm>
            <a:off x="1559350" y="531825"/>
            <a:ext cx="6018000" cy="5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19" name="Google Shape;1919;p13"/>
          <p:cNvSpPr txBox="1"/>
          <p:nvPr>
            <p:ph hasCustomPrompt="1" idx="4" type="title"/>
          </p:nvPr>
        </p:nvSpPr>
        <p:spPr>
          <a:xfrm>
            <a:off x="5715500" y="1299850"/>
            <a:ext cx="13116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4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0" name="Google Shape;1920;p13"/>
          <p:cNvSpPr txBox="1"/>
          <p:nvPr>
            <p:ph idx="5" type="subTitle"/>
          </p:nvPr>
        </p:nvSpPr>
        <p:spPr>
          <a:xfrm>
            <a:off x="5194200" y="1788725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1" name="Google Shape;1921;p13"/>
          <p:cNvSpPr txBox="1"/>
          <p:nvPr>
            <p:ph idx="6" type="subTitle"/>
          </p:nvPr>
        </p:nvSpPr>
        <p:spPr>
          <a:xfrm>
            <a:off x="5194150" y="2134925"/>
            <a:ext cx="24045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2" name="Google Shape;1922;p13"/>
          <p:cNvSpPr txBox="1"/>
          <p:nvPr>
            <p:ph hasCustomPrompt="1" idx="7" type="title"/>
          </p:nvPr>
        </p:nvSpPr>
        <p:spPr>
          <a:xfrm>
            <a:off x="2041800" y="3122513"/>
            <a:ext cx="13116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4000">
                <a:solidFill>
                  <a:srgbClr val="49EF9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3" name="Google Shape;1923;p13"/>
          <p:cNvSpPr txBox="1"/>
          <p:nvPr>
            <p:ph idx="8" type="subTitle"/>
          </p:nvPr>
        </p:nvSpPr>
        <p:spPr>
          <a:xfrm>
            <a:off x="1495338" y="3544788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4" name="Google Shape;1924;p13"/>
          <p:cNvSpPr txBox="1"/>
          <p:nvPr>
            <p:ph idx="9" type="subTitle"/>
          </p:nvPr>
        </p:nvSpPr>
        <p:spPr>
          <a:xfrm>
            <a:off x="1495338" y="3890988"/>
            <a:ext cx="24045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5" name="Google Shape;1925;p13"/>
          <p:cNvSpPr txBox="1"/>
          <p:nvPr>
            <p:ph hasCustomPrompt="1" idx="13" type="title"/>
          </p:nvPr>
        </p:nvSpPr>
        <p:spPr>
          <a:xfrm>
            <a:off x="5715525" y="3122513"/>
            <a:ext cx="13116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4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6" name="Google Shape;1926;p13"/>
          <p:cNvSpPr txBox="1"/>
          <p:nvPr>
            <p:ph idx="14" type="subTitle"/>
          </p:nvPr>
        </p:nvSpPr>
        <p:spPr>
          <a:xfrm>
            <a:off x="5194213" y="3544788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7" name="Google Shape;1927;p13"/>
          <p:cNvSpPr txBox="1"/>
          <p:nvPr>
            <p:ph idx="15" type="subTitle"/>
          </p:nvPr>
        </p:nvSpPr>
        <p:spPr>
          <a:xfrm>
            <a:off x="5194163" y="3890988"/>
            <a:ext cx="24045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28" name="Google Shape;1928;p13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1929" name="Google Shape;1929;p13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40" name="Google Shape;1940;p13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1" name="Google Shape;1941;p13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2" name="Google Shape;1942;p13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43" name="Google Shape;1943;p13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1944" name="Google Shape;1944;p13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3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3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62" name="Google Shape;1962;p13"/>
          <p:cNvCxnSpPr/>
          <p:nvPr/>
        </p:nvCxnSpPr>
        <p:spPr>
          <a:xfrm>
            <a:off x="1402450" y="1087900"/>
            <a:ext cx="0" cy="35415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3" name="Google Shape;1963;p13"/>
          <p:cNvCxnSpPr/>
          <p:nvPr/>
        </p:nvCxnSpPr>
        <p:spPr>
          <a:xfrm>
            <a:off x="4008463" y="1087900"/>
            <a:ext cx="0" cy="35439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4" name="Google Shape;1964;p13"/>
          <p:cNvCxnSpPr/>
          <p:nvPr/>
        </p:nvCxnSpPr>
        <p:spPr>
          <a:xfrm>
            <a:off x="5114300" y="1087900"/>
            <a:ext cx="0" cy="35436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5" name="Google Shape;1965;p13"/>
          <p:cNvCxnSpPr/>
          <p:nvPr/>
        </p:nvCxnSpPr>
        <p:spPr>
          <a:xfrm>
            <a:off x="608900" y="2865225"/>
            <a:ext cx="79299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6" name="Google Shape;1966;p13"/>
          <p:cNvGrpSpPr/>
          <p:nvPr/>
        </p:nvGrpSpPr>
        <p:grpSpPr>
          <a:xfrm rot="5400000">
            <a:off x="-949438" y="1426247"/>
            <a:ext cx="1887094" cy="804244"/>
            <a:chOff x="-2718975" y="792300"/>
            <a:chExt cx="2005200" cy="854579"/>
          </a:xfrm>
        </p:grpSpPr>
        <p:sp>
          <p:nvSpPr>
            <p:cNvPr id="1967" name="Google Shape;1967;p13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3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3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3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3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3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3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3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3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3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3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3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3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3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3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3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3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3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3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3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3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3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3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3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3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3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3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3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3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3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3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3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3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3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3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3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3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3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3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3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3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3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3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3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3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3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3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3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3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3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3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3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3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3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3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1" name="Google Shape;2051;p13"/>
          <p:cNvGrpSpPr/>
          <p:nvPr/>
        </p:nvGrpSpPr>
        <p:grpSpPr>
          <a:xfrm rot="5400000">
            <a:off x="8206362" y="3304247"/>
            <a:ext cx="1887094" cy="804244"/>
            <a:chOff x="-2718975" y="792300"/>
            <a:chExt cx="2005200" cy="854579"/>
          </a:xfrm>
        </p:grpSpPr>
        <p:sp>
          <p:nvSpPr>
            <p:cNvPr id="2052" name="Google Shape;2052;p13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3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3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3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3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3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3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3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3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3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3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3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3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3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3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3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3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3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3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3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3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3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3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3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3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3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3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3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3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3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3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36" name="Google Shape;2136;p13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7" name="Google Shape;2137;p13"/>
          <p:cNvCxnSpPr/>
          <p:nvPr/>
        </p:nvCxnSpPr>
        <p:spPr>
          <a:xfrm>
            <a:off x="7685150" y="1087900"/>
            <a:ext cx="0" cy="35436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">
    <p:bg>
      <p:bgPr>
        <a:solidFill>
          <a:schemeClr val="dk1"/>
        </a:solidFill>
      </p:bgPr>
    </p:bg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4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4"/>
          <p:cNvSpPr txBox="1"/>
          <p:nvPr>
            <p:ph hasCustomPrompt="1" type="title"/>
          </p:nvPr>
        </p:nvSpPr>
        <p:spPr>
          <a:xfrm>
            <a:off x="1170688" y="1551300"/>
            <a:ext cx="2404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6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1" name="Google Shape;2141;p14"/>
          <p:cNvSpPr txBox="1"/>
          <p:nvPr>
            <p:ph idx="1" type="subTitle"/>
          </p:nvPr>
        </p:nvSpPr>
        <p:spPr>
          <a:xfrm>
            <a:off x="616850" y="2419575"/>
            <a:ext cx="35184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2" name="Google Shape;2142;p14"/>
          <p:cNvSpPr txBox="1"/>
          <p:nvPr>
            <p:ph idx="2" type="subTitle"/>
          </p:nvPr>
        </p:nvSpPr>
        <p:spPr>
          <a:xfrm>
            <a:off x="946288" y="2919438"/>
            <a:ext cx="28299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43" name="Google Shape;2143;p14"/>
          <p:cNvGrpSpPr/>
          <p:nvPr/>
        </p:nvGrpSpPr>
        <p:grpSpPr>
          <a:xfrm rot="10800000">
            <a:off x="8769913" y="3668738"/>
            <a:ext cx="2005200" cy="854579"/>
            <a:chOff x="-2718975" y="792300"/>
            <a:chExt cx="2005200" cy="854579"/>
          </a:xfrm>
        </p:grpSpPr>
        <p:sp>
          <p:nvSpPr>
            <p:cNvPr id="2144" name="Google Shape;2144;p14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4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4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4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4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4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4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4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4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4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4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4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4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4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4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4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4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4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4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4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4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4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4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4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4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4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4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4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4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4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4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4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4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4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4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4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4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4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4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4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4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4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4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4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4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4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4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4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4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4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4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4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4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4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4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4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4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4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4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4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4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4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4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4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4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4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4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4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4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4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4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4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4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4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4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4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4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4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4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4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4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4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4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4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8" name="Google Shape;2228;p14"/>
          <p:cNvGrpSpPr/>
          <p:nvPr/>
        </p:nvGrpSpPr>
        <p:grpSpPr>
          <a:xfrm>
            <a:off x="-1640850" y="628888"/>
            <a:ext cx="2005200" cy="854579"/>
            <a:chOff x="-2718975" y="792300"/>
            <a:chExt cx="2005200" cy="854579"/>
          </a:xfrm>
        </p:grpSpPr>
        <p:sp>
          <p:nvSpPr>
            <p:cNvPr id="2229" name="Google Shape;2229;p14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4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4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4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4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4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4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4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4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4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4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4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4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4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4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4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4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4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4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4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4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4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4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4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4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4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4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4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4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4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4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4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4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4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4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4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4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4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4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4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4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4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4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4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4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4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4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4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4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4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4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4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4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4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4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4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4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4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4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4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4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4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4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4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4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4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4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4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4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4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4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4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4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3" name="Google Shape;2313;p14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2314" name="Google Shape;2314;p14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25" name="Google Shape;2325;p14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6" name="Google Shape;2326;p14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7" name="Google Shape;2327;p14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28" name="Google Shape;2328;p14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2329" name="Google Shape;2329;p14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47" name="Google Shape;2347;p14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8" name="Google Shape;2348;p14"/>
          <p:cNvCxnSpPr/>
          <p:nvPr/>
        </p:nvCxnSpPr>
        <p:spPr>
          <a:xfrm>
            <a:off x="623125" y="4075500"/>
            <a:ext cx="79308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9" name="Google Shape;2349;p14"/>
          <p:cNvCxnSpPr/>
          <p:nvPr/>
        </p:nvCxnSpPr>
        <p:spPr>
          <a:xfrm>
            <a:off x="4117263" y="528050"/>
            <a:ext cx="0" cy="410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0" name="Google Shape;2350;p14"/>
          <p:cNvCxnSpPr/>
          <p:nvPr/>
        </p:nvCxnSpPr>
        <p:spPr>
          <a:xfrm>
            <a:off x="4723688" y="528050"/>
            <a:ext cx="0" cy="410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1" name="Google Shape;2351;p14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2" name="Google Shape;2352;p14"/>
          <p:cNvGrpSpPr/>
          <p:nvPr/>
        </p:nvGrpSpPr>
        <p:grpSpPr>
          <a:xfrm>
            <a:off x="4227532" y="643282"/>
            <a:ext cx="385911" cy="331191"/>
            <a:chOff x="4392145" y="1141557"/>
            <a:chExt cx="385911" cy="331191"/>
          </a:xfrm>
        </p:grpSpPr>
        <p:sp>
          <p:nvSpPr>
            <p:cNvPr id="2353" name="Google Shape;2353;p14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4" name="Google Shape;2354;p1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2355" name="Google Shape;2355;p1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1" name="Google Shape;2361;p14"/>
          <p:cNvGrpSpPr/>
          <p:nvPr/>
        </p:nvGrpSpPr>
        <p:grpSpPr>
          <a:xfrm flipH="1">
            <a:off x="4227532" y="4188582"/>
            <a:ext cx="385911" cy="331191"/>
            <a:chOff x="4392145" y="1141557"/>
            <a:chExt cx="385911" cy="331191"/>
          </a:xfrm>
        </p:grpSpPr>
        <p:sp>
          <p:nvSpPr>
            <p:cNvPr id="2362" name="Google Shape;2362;p14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3" name="Google Shape;2363;p1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2364" name="Google Shape;2364;p1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1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1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1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5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2" name="Google Shape;2372;p15"/>
          <p:cNvGrpSpPr/>
          <p:nvPr/>
        </p:nvGrpSpPr>
        <p:grpSpPr>
          <a:xfrm flipH="1" rot="10800000">
            <a:off x="4795550" y="3731763"/>
            <a:ext cx="2005200" cy="854579"/>
            <a:chOff x="-2718975" y="792300"/>
            <a:chExt cx="2005200" cy="854579"/>
          </a:xfrm>
        </p:grpSpPr>
        <p:sp>
          <p:nvSpPr>
            <p:cNvPr id="2373" name="Google Shape;2373;p15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5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5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5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5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5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5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5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5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5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5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5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5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5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5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5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5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5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5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5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5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5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5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5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5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5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5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5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5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5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5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5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5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5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5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5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5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5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5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5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5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5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5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5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5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5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5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5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5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5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5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5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5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5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5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5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5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5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5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5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5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5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5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5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5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5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5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5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5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5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5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5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5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5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5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5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5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5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5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5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5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5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5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5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7" name="Google Shape;2457;p15"/>
          <p:cNvGrpSpPr/>
          <p:nvPr/>
        </p:nvGrpSpPr>
        <p:grpSpPr>
          <a:xfrm flipH="1">
            <a:off x="6469913" y="569438"/>
            <a:ext cx="2005200" cy="854579"/>
            <a:chOff x="-2718975" y="792300"/>
            <a:chExt cx="2005200" cy="854579"/>
          </a:xfrm>
        </p:grpSpPr>
        <p:sp>
          <p:nvSpPr>
            <p:cNvPr id="2458" name="Google Shape;2458;p15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5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5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5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5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5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5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5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5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5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5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5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5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5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5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5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5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5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5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5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5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5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5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5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5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5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5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5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5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5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5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5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5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5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5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5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5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5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5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5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5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5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5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5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5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5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5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5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5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5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5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5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5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5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5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5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5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5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5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5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5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5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5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5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5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5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5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5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5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5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5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5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5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5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5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5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5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5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5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5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5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5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5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5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2" name="Google Shape;2542;p15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2543" name="Google Shape;2543;p15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5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5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5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5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5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5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5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5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5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5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54" name="Google Shape;2554;p15"/>
          <p:cNvCxnSpPr/>
          <p:nvPr/>
        </p:nvCxnSpPr>
        <p:spPr>
          <a:xfrm>
            <a:off x="8529063" y="528800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5" name="Google Shape;2555;p15"/>
          <p:cNvCxnSpPr/>
          <p:nvPr/>
        </p:nvCxnSpPr>
        <p:spPr>
          <a:xfrm>
            <a:off x="595463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6" name="Google Shape;2556;p15"/>
          <p:cNvCxnSpPr/>
          <p:nvPr/>
        </p:nvCxnSpPr>
        <p:spPr>
          <a:xfrm rot="10800000">
            <a:off x="-324012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7" name="Google Shape;2557;p15"/>
          <p:cNvSpPr/>
          <p:nvPr/>
        </p:nvSpPr>
        <p:spPr>
          <a:xfrm>
            <a:off x="4858447" y="4834626"/>
            <a:ext cx="80544" cy="81325"/>
          </a:xfrm>
          <a:custGeom>
            <a:rect b="b" l="l" r="r" t="t"/>
            <a:pathLst>
              <a:path extrusionOk="0" h="1353" w="1340">
                <a:moveTo>
                  <a:pt x="670" y="0"/>
                </a:moveTo>
                <a:cubicBezTo>
                  <a:pt x="289" y="0"/>
                  <a:pt x="0" y="302"/>
                  <a:pt x="0" y="683"/>
                </a:cubicBezTo>
                <a:cubicBezTo>
                  <a:pt x="0" y="1050"/>
                  <a:pt x="289" y="1352"/>
                  <a:pt x="670" y="1352"/>
                </a:cubicBezTo>
                <a:cubicBezTo>
                  <a:pt x="1037" y="1352"/>
                  <a:pt x="1339" y="1050"/>
                  <a:pt x="1339" y="683"/>
                </a:cubicBezTo>
                <a:cubicBezTo>
                  <a:pt x="1339" y="302"/>
                  <a:pt x="1037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5"/>
          <p:cNvSpPr/>
          <p:nvPr/>
        </p:nvSpPr>
        <p:spPr>
          <a:xfrm>
            <a:off x="4628115" y="4834626"/>
            <a:ext cx="81325" cy="81325"/>
          </a:xfrm>
          <a:custGeom>
            <a:rect b="b" l="l" r="r" t="t"/>
            <a:pathLst>
              <a:path extrusionOk="0" h="1353" w="1353">
                <a:moveTo>
                  <a:pt x="683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83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15"/>
          <p:cNvSpPr/>
          <p:nvPr/>
        </p:nvSpPr>
        <p:spPr>
          <a:xfrm>
            <a:off x="4399345" y="4834626"/>
            <a:ext cx="81325" cy="81325"/>
          </a:xfrm>
          <a:custGeom>
            <a:rect b="b" l="l" r="r" t="t"/>
            <a:pathLst>
              <a:path extrusionOk="0" h="1353" w="1353">
                <a:moveTo>
                  <a:pt x="670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70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15"/>
          <p:cNvSpPr/>
          <p:nvPr/>
        </p:nvSpPr>
        <p:spPr>
          <a:xfrm>
            <a:off x="4169795" y="4834626"/>
            <a:ext cx="81325" cy="81325"/>
          </a:xfrm>
          <a:custGeom>
            <a:rect b="b" l="l" r="r" t="t"/>
            <a:pathLst>
              <a:path extrusionOk="0" h="1353" w="1353">
                <a:moveTo>
                  <a:pt x="670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70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1" name="Google Shape;2561;p15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2" name="Google Shape;2562;p15"/>
          <p:cNvCxnSpPr/>
          <p:nvPr/>
        </p:nvCxnSpPr>
        <p:spPr>
          <a:xfrm rot="10800000">
            <a:off x="580338" y="4075500"/>
            <a:ext cx="79308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3" name="Google Shape;2563;p15"/>
          <p:cNvCxnSpPr/>
          <p:nvPr/>
        </p:nvCxnSpPr>
        <p:spPr>
          <a:xfrm>
            <a:off x="4726063" y="528050"/>
            <a:ext cx="0" cy="410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4" name="Google Shape;2564;p15"/>
          <p:cNvCxnSpPr/>
          <p:nvPr/>
        </p:nvCxnSpPr>
        <p:spPr>
          <a:xfrm>
            <a:off x="4119638" y="528050"/>
            <a:ext cx="0" cy="410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65" name="Google Shape;2565;p15"/>
          <p:cNvGrpSpPr/>
          <p:nvPr/>
        </p:nvGrpSpPr>
        <p:grpSpPr>
          <a:xfrm>
            <a:off x="4273342" y="4181367"/>
            <a:ext cx="299035" cy="345618"/>
            <a:chOff x="897854" y="106279"/>
            <a:chExt cx="299035" cy="345618"/>
          </a:xfrm>
        </p:grpSpPr>
        <p:sp>
          <p:nvSpPr>
            <p:cNvPr id="2566" name="Google Shape;2566;p15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5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5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5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5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5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5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5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5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5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5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77" name="Google Shape;2577;p15"/>
          <p:cNvCxnSpPr/>
          <p:nvPr/>
        </p:nvCxnSpPr>
        <p:spPr>
          <a:xfrm rot="10800000">
            <a:off x="595863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78" name="Google Shape;2578;p15"/>
          <p:cNvGrpSpPr/>
          <p:nvPr/>
        </p:nvGrpSpPr>
        <p:grpSpPr>
          <a:xfrm flipH="1">
            <a:off x="4273336" y="636067"/>
            <a:ext cx="299035" cy="345618"/>
            <a:chOff x="897854" y="106279"/>
            <a:chExt cx="299035" cy="345618"/>
          </a:xfrm>
        </p:grpSpPr>
        <p:sp>
          <p:nvSpPr>
            <p:cNvPr id="2579" name="Google Shape;2579;p15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5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5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5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5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5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5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5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5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5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5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0" name="Google Shape;2590;p15"/>
          <p:cNvSpPr txBox="1"/>
          <p:nvPr>
            <p:ph type="ctrTitle"/>
          </p:nvPr>
        </p:nvSpPr>
        <p:spPr>
          <a:xfrm>
            <a:off x="609175" y="1755638"/>
            <a:ext cx="3510600" cy="5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1" name="Google Shape;2591;p15"/>
          <p:cNvSpPr txBox="1"/>
          <p:nvPr>
            <p:ph idx="1" type="subTitle"/>
          </p:nvPr>
        </p:nvSpPr>
        <p:spPr>
          <a:xfrm>
            <a:off x="803725" y="2404713"/>
            <a:ext cx="3316200" cy="10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92" name="Google Shape;2592;p15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2593" name="Google Shape;2593;p15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5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5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5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5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5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5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5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5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5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5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5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5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5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5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5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5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5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bg>
      <p:bgPr>
        <a:solidFill>
          <a:schemeClr val="dk1"/>
        </a:solidFill>
      </p:bgPr>
    </p:bg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6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3" name="Google Shape;2613;p16"/>
          <p:cNvGrpSpPr/>
          <p:nvPr/>
        </p:nvGrpSpPr>
        <p:grpSpPr>
          <a:xfrm rot="5400000">
            <a:off x="7013950" y="2152875"/>
            <a:ext cx="2005200" cy="854579"/>
            <a:chOff x="-2718975" y="792300"/>
            <a:chExt cx="2005200" cy="854579"/>
          </a:xfrm>
        </p:grpSpPr>
        <p:sp>
          <p:nvSpPr>
            <p:cNvPr id="2614" name="Google Shape;2614;p16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6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6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6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6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6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6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6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6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6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6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6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6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6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6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6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6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6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6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6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6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6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6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6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6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6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6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6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6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6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6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6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6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6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6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6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6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6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6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6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6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6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6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6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6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6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6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6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6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6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6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6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6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6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6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6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6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6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6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6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6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6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6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6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6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6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6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6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6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6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6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6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6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6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6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6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6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6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6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6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6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6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6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6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8" name="Google Shape;2698;p16"/>
          <p:cNvGrpSpPr/>
          <p:nvPr/>
        </p:nvGrpSpPr>
        <p:grpSpPr>
          <a:xfrm rot="5400000">
            <a:off x="124850" y="2155250"/>
            <a:ext cx="2005200" cy="854579"/>
            <a:chOff x="-2718975" y="792300"/>
            <a:chExt cx="2005200" cy="854579"/>
          </a:xfrm>
        </p:grpSpPr>
        <p:sp>
          <p:nvSpPr>
            <p:cNvPr id="2699" name="Google Shape;2699;p16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6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6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6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6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6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6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6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6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6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6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6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6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6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6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6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6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6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6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6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6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6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6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6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6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6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6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6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6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6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6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6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6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6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6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6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6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6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6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6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6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6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6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6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6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6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6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6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6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6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6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6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6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6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6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6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6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6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6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6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6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6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6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6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6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6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6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6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6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6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6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6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6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6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6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6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6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6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6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6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6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6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6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6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3" name="Google Shape;2783;p16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2784" name="Google Shape;2784;p16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6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6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6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6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6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6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6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6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6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6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95" name="Google Shape;2795;p16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6" name="Google Shape;2796;p16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7" name="Google Shape;2797;p16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98" name="Google Shape;2798;p16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2799" name="Google Shape;2799;p16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6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6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6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6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6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6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6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6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6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6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6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6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6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6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6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6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6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17" name="Google Shape;2817;p16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8" name="Google Shape;2818;p16"/>
          <p:cNvCxnSpPr/>
          <p:nvPr/>
        </p:nvCxnSpPr>
        <p:spPr>
          <a:xfrm>
            <a:off x="-281225" y="103945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9" name="Google Shape;2819;p16"/>
          <p:cNvCxnSpPr/>
          <p:nvPr/>
        </p:nvCxnSpPr>
        <p:spPr>
          <a:xfrm>
            <a:off x="-281225" y="4081975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0" name="Google Shape;2820;p16"/>
          <p:cNvCxnSpPr/>
          <p:nvPr/>
        </p:nvCxnSpPr>
        <p:spPr>
          <a:xfrm>
            <a:off x="112745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1" name="Google Shape;2821;p16"/>
          <p:cNvCxnSpPr/>
          <p:nvPr/>
        </p:nvCxnSpPr>
        <p:spPr>
          <a:xfrm>
            <a:off x="801655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2" name="Google Shape;2822;p16"/>
          <p:cNvSpPr/>
          <p:nvPr/>
        </p:nvSpPr>
        <p:spPr>
          <a:xfrm>
            <a:off x="1132450" y="1326200"/>
            <a:ext cx="6884100" cy="2755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6"/>
          <p:cNvSpPr/>
          <p:nvPr/>
        </p:nvSpPr>
        <p:spPr>
          <a:xfrm>
            <a:off x="1127450" y="1042875"/>
            <a:ext cx="6889200" cy="27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4" name="Google Shape;2824;p16"/>
          <p:cNvGrpSpPr/>
          <p:nvPr/>
        </p:nvGrpSpPr>
        <p:grpSpPr>
          <a:xfrm>
            <a:off x="7197564" y="1070484"/>
            <a:ext cx="751963" cy="224690"/>
            <a:chOff x="7374300" y="93918"/>
            <a:chExt cx="1229100" cy="367200"/>
          </a:xfrm>
        </p:grpSpPr>
        <p:sp>
          <p:nvSpPr>
            <p:cNvPr id="2825" name="Google Shape;2825;p16"/>
            <p:cNvSpPr/>
            <p:nvPr/>
          </p:nvSpPr>
          <p:spPr>
            <a:xfrm>
              <a:off x="8236200" y="93918"/>
              <a:ext cx="367200" cy="367200"/>
            </a:xfrm>
            <a:prstGeom prst="mathMultiply">
              <a:avLst>
                <a:gd fmla="val 6753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6"/>
            <p:cNvSpPr/>
            <p:nvPr/>
          </p:nvSpPr>
          <p:spPr>
            <a:xfrm>
              <a:off x="7374300" y="165175"/>
              <a:ext cx="224700" cy="224700"/>
            </a:xfrm>
            <a:prstGeom prst="mathMinus">
              <a:avLst>
                <a:gd fmla="val 9568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27" name="Google Shape;2827;p16"/>
            <p:cNvGrpSpPr/>
            <p:nvPr/>
          </p:nvGrpSpPr>
          <p:grpSpPr>
            <a:xfrm>
              <a:off x="7827925" y="165175"/>
              <a:ext cx="227275" cy="237350"/>
              <a:chOff x="7943125" y="165175"/>
              <a:chExt cx="227275" cy="237350"/>
            </a:xfrm>
          </p:grpSpPr>
          <p:sp>
            <p:nvSpPr>
              <p:cNvPr id="2828" name="Google Shape;2828;p16"/>
              <p:cNvSpPr/>
              <p:nvPr/>
            </p:nvSpPr>
            <p:spPr>
              <a:xfrm>
                <a:off x="7997600" y="165175"/>
                <a:ext cx="172800" cy="17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6"/>
              <p:cNvSpPr/>
              <p:nvPr/>
            </p:nvSpPr>
            <p:spPr>
              <a:xfrm>
                <a:off x="7943125" y="229725"/>
                <a:ext cx="172800" cy="17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30" name="Google Shape;2830;p16"/>
          <p:cNvSpPr txBox="1"/>
          <p:nvPr>
            <p:ph type="ctrTitle"/>
          </p:nvPr>
        </p:nvSpPr>
        <p:spPr>
          <a:xfrm>
            <a:off x="2122350" y="2795950"/>
            <a:ext cx="4899300" cy="6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1" name="Google Shape;2831;p16"/>
          <p:cNvSpPr txBox="1"/>
          <p:nvPr>
            <p:ph idx="1" type="subTitle"/>
          </p:nvPr>
        </p:nvSpPr>
        <p:spPr>
          <a:xfrm>
            <a:off x="2122350" y="1935625"/>
            <a:ext cx="48993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832" name="Google Shape;2832;p16"/>
          <p:cNvGrpSpPr/>
          <p:nvPr/>
        </p:nvGrpSpPr>
        <p:grpSpPr>
          <a:xfrm rot="5400000">
            <a:off x="634989" y="570147"/>
            <a:ext cx="462677" cy="424253"/>
            <a:chOff x="4098850" y="1554400"/>
            <a:chExt cx="1208350" cy="1108000"/>
          </a:xfrm>
        </p:grpSpPr>
        <p:sp>
          <p:nvSpPr>
            <p:cNvPr id="2833" name="Google Shape;2833;p16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6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6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6" name="Google Shape;2836;p16"/>
          <p:cNvGrpSpPr/>
          <p:nvPr/>
        </p:nvGrpSpPr>
        <p:grpSpPr>
          <a:xfrm>
            <a:off x="634989" y="4145297"/>
            <a:ext cx="462677" cy="424253"/>
            <a:chOff x="4098850" y="1554400"/>
            <a:chExt cx="1208350" cy="1108000"/>
          </a:xfrm>
        </p:grpSpPr>
        <p:sp>
          <p:nvSpPr>
            <p:cNvPr id="2837" name="Google Shape;2837;p16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6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6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0" name="Google Shape;2840;p16"/>
          <p:cNvGrpSpPr/>
          <p:nvPr/>
        </p:nvGrpSpPr>
        <p:grpSpPr>
          <a:xfrm flipH="1" rot="-5400000">
            <a:off x="8046377" y="570147"/>
            <a:ext cx="462677" cy="424253"/>
            <a:chOff x="4098850" y="1554400"/>
            <a:chExt cx="1208350" cy="1108000"/>
          </a:xfrm>
        </p:grpSpPr>
        <p:sp>
          <p:nvSpPr>
            <p:cNvPr id="2841" name="Google Shape;2841;p16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6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6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4" name="Google Shape;2844;p16"/>
          <p:cNvGrpSpPr/>
          <p:nvPr/>
        </p:nvGrpSpPr>
        <p:grpSpPr>
          <a:xfrm flipH="1">
            <a:off x="8046377" y="4145297"/>
            <a:ext cx="462677" cy="424253"/>
            <a:chOff x="4098850" y="1554400"/>
            <a:chExt cx="1208350" cy="1108000"/>
          </a:xfrm>
        </p:grpSpPr>
        <p:sp>
          <p:nvSpPr>
            <p:cNvPr id="2845" name="Google Shape;2845;p16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6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6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7"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p17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17"/>
          <p:cNvSpPr txBox="1"/>
          <p:nvPr>
            <p:ph idx="1" type="subTitle"/>
          </p:nvPr>
        </p:nvSpPr>
        <p:spPr>
          <a:xfrm>
            <a:off x="813513" y="3003350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1" name="Google Shape;2851;p17"/>
          <p:cNvSpPr txBox="1"/>
          <p:nvPr>
            <p:ph idx="2" type="subTitle"/>
          </p:nvPr>
        </p:nvSpPr>
        <p:spPr>
          <a:xfrm>
            <a:off x="813475" y="3490400"/>
            <a:ext cx="2404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52" name="Google Shape;2852;p17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2853" name="Google Shape;2853;p17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7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7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7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7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7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7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7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7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7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7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64" name="Google Shape;2864;p17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5" name="Google Shape;2865;p17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6" name="Google Shape;2866;p17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67" name="Google Shape;2867;p17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2868" name="Google Shape;2868;p17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7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7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7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7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7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7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7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7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7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7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7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7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7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7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7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7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7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86" name="Google Shape;2886;p17"/>
          <p:cNvCxnSpPr/>
          <p:nvPr/>
        </p:nvCxnSpPr>
        <p:spPr>
          <a:xfrm>
            <a:off x="811650" y="1087900"/>
            <a:ext cx="0" cy="35415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7" name="Google Shape;2887;p17"/>
          <p:cNvCxnSpPr/>
          <p:nvPr/>
        </p:nvCxnSpPr>
        <p:spPr>
          <a:xfrm>
            <a:off x="608900" y="2621025"/>
            <a:ext cx="79299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88" name="Google Shape;2888;p17"/>
          <p:cNvGrpSpPr/>
          <p:nvPr/>
        </p:nvGrpSpPr>
        <p:grpSpPr>
          <a:xfrm rot="5400000">
            <a:off x="-949438" y="1426247"/>
            <a:ext cx="1887094" cy="804244"/>
            <a:chOff x="-2718975" y="792300"/>
            <a:chExt cx="2005200" cy="854579"/>
          </a:xfrm>
        </p:grpSpPr>
        <p:sp>
          <p:nvSpPr>
            <p:cNvPr id="2889" name="Google Shape;2889;p17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7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7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7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7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7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7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7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7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7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7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7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7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7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7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7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7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7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7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7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7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7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7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7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7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7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7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7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7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7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7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7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7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7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7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7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7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7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7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7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7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7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7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7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7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7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7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7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7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7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7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7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7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7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7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7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7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7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7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7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7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7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7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7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7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7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7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7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7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7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7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7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7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7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7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7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7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7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7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7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7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7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7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7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3" name="Google Shape;2973;p17"/>
          <p:cNvGrpSpPr/>
          <p:nvPr/>
        </p:nvGrpSpPr>
        <p:grpSpPr>
          <a:xfrm rot="5400000">
            <a:off x="8206362" y="3304247"/>
            <a:ext cx="1887094" cy="804244"/>
            <a:chOff x="-2718975" y="792300"/>
            <a:chExt cx="2005200" cy="854579"/>
          </a:xfrm>
        </p:grpSpPr>
        <p:sp>
          <p:nvSpPr>
            <p:cNvPr id="2974" name="Google Shape;2974;p17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7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7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7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7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7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7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7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7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7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7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7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7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7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7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7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7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7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7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7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7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7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7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7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7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7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7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7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7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7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7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7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7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7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7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7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7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7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7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7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7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7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7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7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7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7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7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7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7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7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7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7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7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7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7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7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7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7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7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7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7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7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7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7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7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7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7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7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7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7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7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7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7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7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7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7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7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7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7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7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7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7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7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7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58" name="Google Shape;3058;p17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9" name="Google Shape;3059;p17"/>
          <p:cNvCxnSpPr/>
          <p:nvPr/>
        </p:nvCxnSpPr>
        <p:spPr>
          <a:xfrm>
            <a:off x="8329825" y="1087900"/>
            <a:ext cx="0" cy="35436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0" name="Google Shape;3060;p17"/>
          <p:cNvSpPr txBox="1"/>
          <p:nvPr>
            <p:ph idx="3" type="subTitle"/>
          </p:nvPr>
        </p:nvSpPr>
        <p:spPr>
          <a:xfrm>
            <a:off x="3347075" y="3003350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1" name="Google Shape;3061;p17"/>
          <p:cNvSpPr txBox="1"/>
          <p:nvPr>
            <p:ph idx="4" type="subTitle"/>
          </p:nvPr>
        </p:nvSpPr>
        <p:spPr>
          <a:xfrm>
            <a:off x="3347050" y="3490400"/>
            <a:ext cx="2404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2" name="Google Shape;3062;p17"/>
          <p:cNvSpPr txBox="1"/>
          <p:nvPr>
            <p:ph idx="5" type="subTitle"/>
          </p:nvPr>
        </p:nvSpPr>
        <p:spPr>
          <a:xfrm>
            <a:off x="5901775" y="3003350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3" name="Google Shape;3063;p17"/>
          <p:cNvSpPr txBox="1"/>
          <p:nvPr>
            <p:ph idx="6" type="subTitle"/>
          </p:nvPr>
        </p:nvSpPr>
        <p:spPr>
          <a:xfrm>
            <a:off x="5901725" y="3490400"/>
            <a:ext cx="2404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4" name="Google Shape;3064;p17"/>
          <p:cNvSpPr txBox="1"/>
          <p:nvPr>
            <p:ph type="ctrTitle"/>
          </p:nvPr>
        </p:nvSpPr>
        <p:spPr>
          <a:xfrm>
            <a:off x="828550" y="527175"/>
            <a:ext cx="74778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3065" name="Google Shape;3065;p17"/>
          <p:cNvCxnSpPr/>
          <p:nvPr/>
        </p:nvCxnSpPr>
        <p:spPr>
          <a:xfrm>
            <a:off x="3196863" y="1087750"/>
            <a:ext cx="0" cy="35439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6" name="Google Shape;3066;p17"/>
          <p:cNvCxnSpPr/>
          <p:nvPr/>
        </p:nvCxnSpPr>
        <p:spPr>
          <a:xfrm>
            <a:off x="3367825" y="1087750"/>
            <a:ext cx="0" cy="35439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7" name="Google Shape;3067;p17"/>
          <p:cNvCxnSpPr/>
          <p:nvPr/>
        </p:nvCxnSpPr>
        <p:spPr>
          <a:xfrm>
            <a:off x="5743825" y="1087750"/>
            <a:ext cx="0" cy="35439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8" name="Google Shape;3068;p17"/>
          <p:cNvCxnSpPr/>
          <p:nvPr/>
        </p:nvCxnSpPr>
        <p:spPr>
          <a:xfrm>
            <a:off x="5914313" y="1087750"/>
            <a:ext cx="0" cy="35439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4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18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8"/>
          <p:cNvSpPr txBox="1"/>
          <p:nvPr>
            <p:ph idx="1" type="subTitle"/>
          </p:nvPr>
        </p:nvSpPr>
        <p:spPr>
          <a:xfrm>
            <a:off x="813525" y="2114975"/>
            <a:ext cx="23310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2" name="Google Shape;3072;p18"/>
          <p:cNvSpPr txBox="1"/>
          <p:nvPr>
            <p:ph idx="2" type="subTitle"/>
          </p:nvPr>
        </p:nvSpPr>
        <p:spPr>
          <a:xfrm>
            <a:off x="813475" y="2429050"/>
            <a:ext cx="23310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73" name="Google Shape;3073;p18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3074" name="Google Shape;3074;p18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8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8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8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8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8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8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8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8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8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8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85" name="Google Shape;3085;p18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6" name="Google Shape;3086;p18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7" name="Google Shape;3087;p18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88" name="Google Shape;3088;p18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3089" name="Google Shape;3089;p18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8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8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8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8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8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8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8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8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8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8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8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8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8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8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8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8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8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07" name="Google Shape;3107;p18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8" name="Google Shape;3108;p18"/>
          <p:cNvCxnSpPr/>
          <p:nvPr/>
        </p:nvCxnSpPr>
        <p:spPr>
          <a:xfrm>
            <a:off x="8329825" y="1087900"/>
            <a:ext cx="0" cy="35436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9" name="Google Shape;3109;p18"/>
          <p:cNvSpPr txBox="1"/>
          <p:nvPr>
            <p:ph idx="3" type="subTitle"/>
          </p:nvPr>
        </p:nvSpPr>
        <p:spPr>
          <a:xfrm>
            <a:off x="3383075" y="3377400"/>
            <a:ext cx="2368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0" name="Google Shape;3110;p18"/>
          <p:cNvSpPr txBox="1"/>
          <p:nvPr>
            <p:ph idx="4" type="subTitle"/>
          </p:nvPr>
        </p:nvSpPr>
        <p:spPr>
          <a:xfrm>
            <a:off x="3391650" y="3689700"/>
            <a:ext cx="23598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1" name="Google Shape;3111;p18"/>
          <p:cNvSpPr txBox="1"/>
          <p:nvPr>
            <p:ph idx="5" type="subTitle"/>
          </p:nvPr>
        </p:nvSpPr>
        <p:spPr>
          <a:xfrm>
            <a:off x="5999925" y="2117138"/>
            <a:ext cx="23064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2" name="Google Shape;3112;p18"/>
          <p:cNvSpPr txBox="1"/>
          <p:nvPr>
            <p:ph idx="6" type="subTitle"/>
          </p:nvPr>
        </p:nvSpPr>
        <p:spPr>
          <a:xfrm>
            <a:off x="5999825" y="2429050"/>
            <a:ext cx="23310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3" name="Google Shape;3113;p18"/>
          <p:cNvSpPr txBox="1"/>
          <p:nvPr>
            <p:ph type="ctrTitle"/>
          </p:nvPr>
        </p:nvSpPr>
        <p:spPr>
          <a:xfrm>
            <a:off x="828550" y="527175"/>
            <a:ext cx="74778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3114" name="Google Shape;3114;p18"/>
          <p:cNvGrpSpPr/>
          <p:nvPr/>
        </p:nvGrpSpPr>
        <p:grpSpPr>
          <a:xfrm flipH="1" rot="-5400000">
            <a:off x="8135111" y="1210250"/>
            <a:ext cx="2005200" cy="854579"/>
            <a:chOff x="-2718975" y="792300"/>
            <a:chExt cx="2005200" cy="854579"/>
          </a:xfrm>
        </p:grpSpPr>
        <p:sp>
          <p:nvSpPr>
            <p:cNvPr id="3115" name="Google Shape;3115;p18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8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8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8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8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8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8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8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8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8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8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8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8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8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8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8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8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8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8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8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8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8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8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8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8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8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8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8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8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8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8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8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8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8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8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8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8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8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8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8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8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8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8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8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8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8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8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8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8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8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8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8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8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8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8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8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8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8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8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8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8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8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8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8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8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8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8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8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8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8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8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8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8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8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8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8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8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8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8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8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8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8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8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8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18"/>
          <p:cNvGrpSpPr/>
          <p:nvPr/>
        </p:nvGrpSpPr>
        <p:grpSpPr>
          <a:xfrm flipH="1">
            <a:off x="-1617164" y="3673175"/>
            <a:ext cx="2005200" cy="854579"/>
            <a:chOff x="-2718975" y="792300"/>
            <a:chExt cx="2005200" cy="854579"/>
          </a:xfrm>
        </p:grpSpPr>
        <p:sp>
          <p:nvSpPr>
            <p:cNvPr id="3200" name="Google Shape;3200;p18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8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8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8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8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8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8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8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8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8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8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8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8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8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8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8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8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8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8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8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8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8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8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8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8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8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8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8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8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8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8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8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8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8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8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8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8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8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8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8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8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8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8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8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8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8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8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8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8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8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8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8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8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8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8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8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8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8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8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8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8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8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8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8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8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8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8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8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8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8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8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8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8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8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8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8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8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8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8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8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8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8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8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8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84" name="Google Shape;3284;p18"/>
          <p:cNvCxnSpPr/>
          <p:nvPr/>
        </p:nvCxnSpPr>
        <p:spPr>
          <a:xfrm>
            <a:off x="810000" y="1093000"/>
            <a:ext cx="0" cy="3532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5" name="Google Shape;3285;p18"/>
          <p:cNvCxnSpPr/>
          <p:nvPr/>
        </p:nvCxnSpPr>
        <p:spPr>
          <a:xfrm>
            <a:off x="5755338" y="1093000"/>
            <a:ext cx="0" cy="3532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6" name="Google Shape;3286;p18"/>
          <p:cNvCxnSpPr/>
          <p:nvPr/>
        </p:nvCxnSpPr>
        <p:spPr>
          <a:xfrm>
            <a:off x="6002663" y="1093000"/>
            <a:ext cx="0" cy="3532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7" name="Google Shape;3287;p18"/>
          <p:cNvCxnSpPr/>
          <p:nvPr/>
        </p:nvCxnSpPr>
        <p:spPr>
          <a:xfrm rot="10800000">
            <a:off x="601875" y="1348625"/>
            <a:ext cx="792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8" name="Google Shape;3288;p18"/>
          <p:cNvCxnSpPr/>
          <p:nvPr/>
        </p:nvCxnSpPr>
        <p:spPr>
          <a:xfrm rot="10800000">
            <a:off x="601875" y="4377700"/>
            <a:ext cx="792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9" name="Google Shape;3289;p18"/>
          <p:cNvCxnSpPr/>
          <p:nvPr/>
        </p:nvCxnSpPr>
        <p:spPr>
          <a:xfrm rot="10800000">
            <a:off x="602050" y="3387275"/>
            <a:ext cx="278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0" name="Google Shape;3290;p18"/>
          <p:cNvCxnSpPr/>
          <p:nvPr/>
        </p:nvCxnSpPr>
        <p:spPr>
          <a:xfrm rot="10800000">
            <a:off x="602050" y="3119125"/>
            <a:ext cx="278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1" name="Google Shape;3291;p18"/>
          <p:cNvCxnSpPr/>
          <p:nvPr/>
        </p:nvCxnSpPr>
        <p:spPr>
          <a:xfrm>
            <a:off x="3139025" y="1093000"/>
            <a:ext cx="0" cy="354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2" name="Google Shape;3292;p18"/>
          <p:cNvCxnSpPr/>
          <p:nvPr/>
        </p:nvCxnSpPr>
        <p:spPr>
          <a:xfrm>
            <a:off x="3386350" y="1093000"/>
            <a:ext cx="0" cy="354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3" name="Google Shape;3293;p18"/>
          <p:cNvCxnSpPr/>
          <p:nvPr/>
        </p:nvCxnSpPr>
        <p:spPr>
          <a:xfrm rot="10800000">
            <a:off x="3138875" y="2611600"/>
            <a:ext cx="2863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4" name="Google Shape;3294;p18"/>
          <p:cNvCxnSpPr/>
          <p:nvPr/>
        </p:nvCxnSpPr>
        <p:spPr>
          <a:xfrm rot="10800000">
            <a:off x="3138875" y="2343450"/>
            <a:ext cx="2863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5" name="Google Shape;3295;p18"/>
          <p:cNvCxnSpPr/>
          <p:nvPr/>
        </p:nvCxnSpPr>
        <p:spPr>
          <a:xfrm>
            <a:off x="8324988" y="1093000"/>
            <a:ext cx="0" cy="3532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6" name="Google Shape;3296;p18"/>
          <p:cNvCxnSpPr/>
          <p:nvPr/>
        </p:nvCxnSpPr>
        <p:spPr>
          <a:xfrm rot="10800000">
            <a:off x="5755275" y="3387275"/>
            <a:ext cx="277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7" name="Google Shape;3297;p18"/>
          <p:cNvCxnSpPr/>
          <p:nvPr/>
        </p:nvCxnSpPr>
        <p:spPr>
          <a:xfrm rot="10800000">
            <a:off x="5755275" y="3119125"/>
            <a:ext cx="277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19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0" name="Google Shape;3300;p19"/>
          <p:cNvGrpSpPr/>
          <p:nvPr/>
        </p:nvGrpSpPr>
        <p:grpSpPr>
          <a:xfrm flipH="1" rot="10800000">
            <a:off x="-1486237" y="3731763"/>
            <a:ext cx="2005200" cy="854579"/>
            <a:chOff x="-2718975" y="792300"/>
            <a:chExt cx="2005200" cy="854579"/>
          </a:xfrm>
        </p:grpSpPr>
        <p:sp>
          <p:nvSpPr>
            <p:cNvPr id="3301" name="Google Shape;3301;p19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9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9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9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9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9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9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9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9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9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9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9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9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9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9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9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9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9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9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9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9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9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9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9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9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9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9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9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9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9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9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9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9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9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9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9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9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9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9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9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9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9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9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9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9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9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9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9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9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9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9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9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9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9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9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9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9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9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9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9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9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9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9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9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9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9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9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9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9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9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9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9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9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9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9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9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9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9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9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9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9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9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9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9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5" name="Google Shape;3385;p19"/>
          <p:cNvGrpSpPr/>
          <p:nvPr/>
        </p:nvGrpSpPr>
        <p:grpSpPr>
          <a:xfrm flipH="1">
            <a:off x="8604513" y="569438"/>
            <a:ext cx="2005200" cy="854579"/>
            <a:chOff x="-2718975" y="792300"/>
            <a:chExt cx="2005200" cy="854579"/>
          </a:xfrm>
        </p:grpSpPr>
        <p:sp>
          <p:nvSpPr>
            <p:cNvPr id="3386" name="Google Shape;3386;p19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9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9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9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9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9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9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9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9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9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9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9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9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9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9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9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9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9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9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9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9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9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9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9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9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9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9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9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9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9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9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9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9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9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9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9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9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9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9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9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9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9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9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9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9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9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9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9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9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9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9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9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9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9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9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9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9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9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9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9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9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9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9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9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9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9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9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9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9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9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9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9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9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9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9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9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9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9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9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9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9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9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9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9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0" name="Google Shape;3470;p19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3471" name="Google Shape;3471;p19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9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9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9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9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9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9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9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9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9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9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82" name="Google Shape;3482;p19"/>
          <p:cNvCxnSpPr/>
          <p:nvPr/>
        </p:nvCxnSpPr>
        <p:spPr>
          <a:xfrm>
            <a:off x="8529063" y="528800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3" name="Google Shape;3483;p19"/>
          <p:cNvCxnSpPr/>
          <p:nvPr/>
        </p:nvCxnSpPr>
        <p:spPr>
          <a:xfrm>
            <a:off x="595463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4" name="Google Shape;3484;p19"/>
          <p:cNvCxnSpPr/>
          <p:nvPr/>
        </p:nvCxnSpPr>
        <p:spPr>
          <a:xfrm rot="10800000">
            <a:off x="-324012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5" name="Google Shape;3485;p19"/>
          <p:cNvSpPr/>
          <p:nvPr/>
        </p:nvSpPr>
        <p:spPr>
          <a:xfrm>
            <a:off x="4858447" y="4834626"/>
            <a:ext cx="80544" cy="81325"/>
          </a:xfrm>
          <a:custGeom>
            <a:rect b="b" l="l" r="r" t="t"/>
            <a:pathLst>
              <a:path extrusionOk="0" h="1353" w="1340">
                <a:moveTo>
                  <a:pt x="670" y="0"/>
                </a:moveTo>
                <a:cubicBezTo>
                  <a:pt x="289" y="0"/>
                  <a:pt x="0" y="302"/>
                  <a:pt x="0" y="683"/>
                </a:cubicBezTo>
                <a:cubicBezTo>
                  <a:pt x="0" y="1050"/>
                  <a:pt x="289" y="1352"/>
                  <a:pt x="670" y="1352"/>
                </a:cubicBezTo>
                <a:cubicBezTo>
                  <a:pt x="1037" y="1352"/>
                  <a:pt x="1339" y="1050"/>
                  <a:pt x="1339" y="683"/>
                </a:cubicBezTo>
                <a:cubicBezTo>
                  <a:pt x="1339" y="302"/>
                  <a:pt x="1037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19"/>
          <p:cNvSpPr/>
          <p:nvPr/>
        </p:nvSpPr>
        <p:spPr>
          <a:xfrm>
            <a:off x="4628115" y="4834626"/>
            <a:ext cx="81325" cy="81325"/>
          </a:xfrm>
          <a:custGeom>
            <a:rect b="b" l="l" r="r" t="t"/>
            <a:pathLst>
              <a:path extrusionOk="0" h="1353" w="1353">
                <a:moveTo>
                  <a:pt x="683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83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19"/>
          <p:cNvSpPr/>
          <p:nvPr/>
        </p:nvSpPr>
        <p:spPr>
          <a:xfrm>
            <a:off x="4399345" y="4834626"/>
            <a:ext cx="81325" cy="81325"/>
          </a:xfrm>
          <a:custGeom>
            <a:rect b="b" l="l" r="r" t="t"/>
            <a:pathLst>
              <a:path extrusionOk="0" h="1353" w="1353">
                <a:moveTo>
                  <a:pt x="670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70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19"/>
          <p:cNvSpPr/>
          <p:nvPr/>
        </p:nvSpPr>
        <p:spPr>
          <a:xfrm>
            <a:off x="4169795" y="4834626"/>
            <a:ext cx="81325" cy="81325"/>
          </a:xfrm>
          <a:custGeom>
            <a:rect b="b" l="l" r="r" t="t"/>
            <a:pathLst>
              <a:path extrusionOk="0" h="1353" w="1353">
                <a:moveTo>
                  <a:pt x="670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70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9" name="Google Shape;3489;p19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90" name="Google Shape;3490;p19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3491" name="Google Shape;3491;p19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9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9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9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9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9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9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9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9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9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9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9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9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9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9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9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9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9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9" name="Google Shape;3509;p19"/>
          <p:cNvSpPr txBox="1"/>
          <p:nvPr>
            <p:ph hasCustomPrompt="1" type="title"/>
          </p:nvPr>
        </p:nvSpPr>
        <p:spPr>
          <a:xfrm>
            <a:off x="2040087" y="528050"/>
            <a:ext cx="50541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4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0" name="Google Shape;3510;p19"/>
          <p:cNvSpPr txBox="1"/>
          <p:nvPr>
            <p:ph idx="1" type="subTitle"/>
          </p:nvPr>
        </p:nvSpPr>
        <p:spPr>
          <a:xfrm>
            <a:off x="2044938" y="1162460"/>
            <a:ext cx="50541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1" name="Google Shape;3511;p19"/>
          <p:cNvSpPr txBox="1"/>
          <p:nvPr>
            <p:ph hasCustomPrompt="1" idx="2" type="title"/>
          </p:nvPr>
        </p:nvSpPr>
        <p:spPr>
          <a:xfrm>
            <a:off x="1702888" y="2042049"/>
            <a:ext cx="57285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4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2" name="Google Shape;3512;p19"/>
          <p:cNvSpPr txBox="1"/>
          <p:nvPr>
            <p:ph idx="3" type="subTitle"/>
          </p:nvPr>
        </p:nvSpPr>
        <p:spPr>
          <a:xfrm>
            <a:off x="2040075" y="2676460"/>
            <a:ext cx="50541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3" name="Google Shape;3513;p19"/>
          <p:cNvSpPr txBox="1"/>
          <p:nvPr>
            <p:ph hasCustomPrompt="1" idx="4" type="title"/>
          </p:nvPr>
        </p:nvSpPr>
        <p:spPr>
          <a:xfrm>
            <a:off x="1702888" y="3545524"/>
            <a:ext cx="57285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4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4" name="Google Shape;3514;p19"/>
          <p:cNvSpPr txBox="1"/>
          <p:nvPr>
            <p:ph idx="5" type="subTitle"/>
          </p:nvPr>
        </p:nvSpPr>
        <p:spPr>
          <a:xfrm>
            <a:off x="2040075" y="4179935"/>
            <a:ext cx="50541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15" name="Google Shape;3515;p19"/>
          <p:cNvGrpSpPr/>
          <p:nvPr/>
        </p:nvGrpSpPr>
        <p:grpSpPr>
          <a:xfrm>
            <a:off x="597225" y="528050"/>
            <a:ext cx="7942075" cy="4106700"/>
            <a:chOff x="597225" y="528050"/>
            <a:chExt cx="7942075" cy="4106700"/>
          </a:xfrm>
        </p:grpSpPr>
        <p:cxnSp>
          <p:nvCxnSpPr>
            <p:cNvPr id="3516" name="Google Shape;3516;p19"/>
            <p:cNvCxnSpPr/>
            <p:nvPr/>
          </p:nvCxnSpPr>
          <p:spPr>
            <a:xfrm>
              <a:off x="8072513" y="528050"/>
              <a:ext cx="0" cy="4106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7" name="Google Shape;3517;p19"/>
            <p:cNvCxnSpPr/>
            <p:nvPr/>
          </p:nvCxnSpPr>
          <p:spPr>
            <a:xfrm>
              <a:off x="1029213" y="528050"/>
              <a:ext cx="0" cy="4106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8" name="Google Shape;3518;p19"/>
            <p:cNvCxnSpPr/>
            <p:nvPr/>
          </p:nvCxnSpPr>
          <p:spPr>
            <a:xfrm rot="10800000">
              <a:off x="599500" y="1611150"/>
              <a:ext cx="79398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9" name="Google Shape;3519;p19"/>
            <p:cNvCxnSpPr/>
            <p:nvPr/>
          </p:nvCxnSpPr>
          <p:spPr>
            <a:xfrm rot="10800000">
              <a:off x="599500" y="2015975"/>
              <a:ext cx="79398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0" name="Google Shape;3520;p19"/>
            <p:cNvCxnSpPr/>
            <p:nvPr/>
          </p:nvCxnSpPr>
          <p:spPr>
            <a:xfrm rot="10800000">
              <a:off x="599500" y="3098125"/>
              <a:ext cx="79398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1" name="Google Shape;3521;p19"/>
            <p:cNvCxnSpPr/>
            <p:nvPr/>
          </p:nvCxnSpPr>
          <p:spPr>
            <a:xfrm rot="10800000">
              <a:off x="597225" y="3545525"/>
              <a:ext cx="79398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20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20"/>
          <p:cNvSpPr txBox="1"/>
          <p:nvPr>
            <p:ph idx="1" type="subTitle"/>
          </p:nvPr>
        </p:nvSpPr>
        <p:spPr>
          <a:xfrm>
            <a:off x="828550" y="1165825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5" name="Google Shape;3525;p20"/>
          <p:cNvSpPr txBox="1"/>
          <p:nvPr>
            <p:ph idx="2" type="subTitle"/>
          </p:nvPr>
        </p:nvSpPr>
        <p:spPr>
          <a:xfrm>
            <a:off x="828550" y="1497800"/>
            <a:ext cx="24045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26" name="Google Shape;3526;p20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3527" name="Google Shape;3527;p20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0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0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0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0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0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0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0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0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0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0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38" name="Google Shape;3538;p20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9" name="Google Shape;3539;p20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0" name="Google Shape;3540;p20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41" name="Google Shape;3541;p20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3542" name="Google Shape;3542;p20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0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0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0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0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0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0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0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0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0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0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0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0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0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0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0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0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0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0" name="Google Shape;3560;p20"/>
          <p:cNvGrpSpPr/>
          <p:nvPr/>
        </p:nvGrpSpPr>
        <p:grpSpPr>
          <a:xfrm rot="10800000">
            <a:off x="-1366913" y="3710497"/>
            <a:ext cx="1887094" cy="804244"/>
            <a:chOff x="-2718975" y="792300"/>
            <a:chExt cx="2005200" cy="854579"/>
          </a:xfrm>
        </p:grpSpPr>
        <p:sp>
          <p:nvSpPr>
            <p:cNvPr id="3561" name="Google Shape;3561;p20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0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0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0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0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0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0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0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0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0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0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0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0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0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0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0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0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0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0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0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0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0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0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0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0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0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0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0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0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0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0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0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0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0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0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0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0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0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0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0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0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0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0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0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0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0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0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0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0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0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0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0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0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0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0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0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0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0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0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0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0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0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0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0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0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0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0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0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0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0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0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0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0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0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0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5" name="Google Shape;3645;p20"/>
          <p:cNvGrpSpPr/>
          <p:nvPr/>
        </p:nvGrpSpPr>
        <p:grpSpPr>
          <a:xfrm rot="5400000">
            <a:off x="8057487" y="1138147"/>
            <a:ext cx="1887094" cy="804244"/>
            <a:chOff x="-2718975" y="792300"/>
            <a:chExt cx="2005200" cy="854579"/>
          </a:xfrm>
        </p:grpSpPr>
        <p:sp>
          <p:nvSpPr>
            <p:cNvPr id="3646" name="Google Shape;3646;p20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0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0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0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0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0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0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0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0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0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0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0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0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0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0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0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0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0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0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0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0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0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0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0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0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0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0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0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0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0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0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0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0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0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0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0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0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0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0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0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0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0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0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0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0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0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0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0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0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0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0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0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0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0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0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0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0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0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0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0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0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0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0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0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0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0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0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0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0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730" name="Google Shape;3730;p20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1" name="Google Shape;3731;p20"/>
          <p:cNvSpPr txBox="1"/>
          <p:nvPr>
            <p:ph type="ctrTitle"/>
          </p:nvPr>
        </p:nvSpPr>
        <p:spPr>
          <a:xfrm>
            <a:off x="828550" y="527175"/>
            <a:ext cx="74778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32" name="Google Shape;3732;p20"/>
          <p:cNvSpPr txBox="1"/>
          <p:nvPr>
            <p:ph idx="3" type="subTitle"/>
          </p:nvPr>
        </p:nvSpPr>
        <p:spPr>
          <a:xfrm>
            <a:off x="828550" y="2373750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3" name="Google Shape;3733;p20"/>
          <p:cNvSpPr txBox="1"/>
          <p:nvPr>
            <p:ph idx="4" type="subTitle"/>
          </p:nvPr>
        </p:nvSpPr>
        <p:spPr>
          <a:xfrm>
            <a:off x="828550" y="2705725"/>
            <a:ext cx="24045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4" name="Google Shape;3734;p20"/>
          <p:cNvSpPr txBox="1"/>
          <p:nvPr>
            <p:ph idx="5" type="subTitle"/>
          </p:nvPr>
        </p:nvSpPr>
        <p:spPr>
          <a:xfrm>
            <a:off x="828550" y="3572538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5" name="Google Shape;3735;p20"/>
          <p:cNvSpPr txBox="1"/>
          <p:nvPr>
            <p:ph idx="6" type="subTitle"/>
          </p:nvPr>
        </p:nvSpPr>
        <p:spPr>
          <a:xfrm>
            <a:off x="828550" y="3904513"/>
            <a:ext cx="24045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6" name="Google Shape;3736;p20"/>
          <p:cNvSpPr txBox="1"/>
          <p:nvPr>
            <p:ph idx="7" type="subTitle"/>
          </p:nvPr>
        </p:nvSpPr>
        <p:spPr>
          <a:xfrm>
            <a:off x="5901850" y="1165825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7" name="Google Shape;3737;p20"/>
          <p:cNvSpPr txBox="1"/>
          <p:nvPr>
            <p:ph idx="8" type="subTitle"/>
          </p:nvPr>
        </p:nvSpPr>
        <p:spPr>
          <a:xfrm>
            <a:off x="5901850" y="1497800"/>
            <a:ext cx="24045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8" name="Google Shape;3738;p20"/>
          <p:cNvSpPr txBox="1"/>
          <p:nvPr>
            <p:ph idx="9" type="subTitle"/>
          </p:nvPr>
        </p:nvSpPr>
        <p:spPr>
          <a:xfrm>
            <a:off x="5901850" y="2373750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9" name="Google Shape;3739;p20"/>
          <p:cNvSpPr txBox="1"/>
          <p:nvPr>
            <p:ph idx="13" type="subTitle"/>
          </p:nvPr>
        </p:nvSpPr>
        <p:spPr>
          <a:xfrm>
            <a:off x="5901850" y="2705725"/>
            <a:ext cx="24045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0" name="Google Shape;3740;p20"/>
          <p:cNvSpPr txBox="1"/>
          <p:nvPr>
            <p:ph idx="14" type="subTitle"/>
          </p:nvPr>
        </p:nvSpPr>
        <p:spPr>
          <a:xfrm>
            <a:off x="5901850" y="3572538"/>
            <a:ext cx="24045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1" name="Google Shape;3741;p20"/>
          <p:cNvSpPr txBox="1"/>
          <p:nvPr>
            <p:ph idx="15" type="subTitle"/>
          </p:nvPr>
        </p:nvSpPr>
        <p:spPr>
          <a:xfrm>
            <a:off x="5901850" y="3904513"/>
            <a:ext cx="24045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"/>
          <p:cNvSpPr txBox="1"/>
          <p:nvPr>
            <p:ph hasCustomPrompt="1" type="title"/>
          </p:nvPr>
        </p:nvSpPr>
        <p:spPr>
          <a:xfrm>
            <a:off x="5503600" y="1637925"/>
            <a:ext cx="2404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6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3"/>
          <p:cNvSpPr txBox="1"/>
          <p:nvPr>
            <p:ph idx="1" type="subTitle"/>
          </p:nvPr>
        </p:nvSpPr>
        <p:spPr>
          <a:xfrm>
            <a:off x="4915275" y="2506200"/>
            <a:ext cx="36564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"/>
          <p:cNvSpPr txBox="1"/>
          <p:nvPr>
            <p:ph idx="2" type="subTitle"/>
          </p:nvPr>
        </p:nvSpPr>
        <p:spPr>
          <a:xfrm>
            <a:off x="5279200" y="3006063"/>
            <a:ext cx="28299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0" name="Google Shape;250;p3"/>
          <p:cNvGrpSpPr/>
          <p:nvPr/>
        </p:nvGrpSpPr>
        <p:grpSpPr>
          <a:xfrm rot="10800000">
            <a:off x="8769913" y="3668738"/>
            <a:ext cx="2005200" cy="854579"/>
            <a:chOff x="-2718975" y="792300"/>
            <a:chExt cx="2005200" cy="854579"/>
          </a:xfrm>
        </p:grpSpPr>
        <p:sp>
          <p:nvSpPr>
            <p:cNvPr id="251" name="Google Shape;251;p3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3"/>
          <p:cNvGrpSpPr/>
          <p:nvPr/>
        </p:nvGrpSpPr>
        <p:grpSpPr>
          <a:xfrm>
            <a:off x="-1640850" y="628888"/>
            <a:ext cx="2005200" cy="854579"/>
            <a:chOff x="-2718975" y="792300"/>
            <a:chExt cx="2005200" cy="854579"/>
          </a:xfrm>
        </p:grpSpPr>
        <p:sp>
          <p:nvSpPr>
            <p:cNvPr id="336" name="Google Shape;336;p3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0" name="Google Shape;420;p3"/>
          <p:cNvCxnSpPr/>
          <p:nvPr/>
        </p:nvCxnSpPr>
        <p:spPr>
          <a:xfrm>
            <a:off x="623125" y="4075500"/>
            <a:ext cx="79308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3"/>
          <p:cNvCxnSpPr/>
          <p:nvPr/>
        </p:nvCxnSpPr>
        <p:spPr>
          <a:xfrm>
            <a:off x="4408200" y="528050"/>
            <a:ext cx="0" cy="410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3"/>
          <p:cNvCxnSpPr/>
          <p:nvPr/>
        </p:nvCxnSpPr>
        <p:spPr>
          <a:xfrm>
            <a:off x="5014625" y="528050"/>
            <a:ext cx="0" cy="410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3" name="Google Shape;423;p3"/>
          <p:cNvGrpSpPr/>
          <p:nvPr/>
        </p:nvGrpSpPr>
        <p:grpSpPr>
          <a:xfrm>
            <a:off x="-281225" y="93604"/>
            <a:ext cx="9739500" cy="5131521"/>
            <a:chOff x="-281225" y="93604"/>
            <a:chExt cx="9739500" cy="5131521"/>
          </a:xfrm>
        </p:grpSpPr>
        <p:grpSp>
          <p:nvGrpSpPr>
            <p:cNvPr id="424" name="Google Shape;424;p3"/>
            <p:cNvGrpSpPr/>
            <p:nvPr/>
          </p:nvGrpSpPr>
          <p:grpSpPr>
            <a:xfrm>
              <a:off x="605204" y="93604"/>
              <a:ext cx="299035" cy="345618"/>
              <a:chOff x="897854" y="106279"/>
              <a:chExt cx="299035" cy="345618"/>
            </a:xfrm>
          </p:grpSpPr>
          <p:sp>
            <p:nvSpPr>
              <p:cNvPr id="425" name="Google Shape;425;p3"/>
              <p:cNvSpPr/>
              <p:nvPr/>
            </p:nvSpPr>
            <p:spPr>
              <a:xfrm>
                <a:off x="1044577" y="109465"/>
                <a:ext cx="5590" cy="4809"/>
              </a:xfrm>
              <a:custGeom>
                <a:rect b="b" l="l" r="r" t="t"/>
                <a:pathLst>
                  <a:path extrusionOk="0" h="80" w="93">
                    <a:moveTo>
                      <a:pt x="1" y="0"/>
                    </a:moveTo>
                    <a:lnTo>
                      <a:pt x="1" y="79"/>
                    </a:lnTo>
                    <a:lnTo>
                      <a:pt x="93" y="79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1041451" y="274340"/>
                <a:ext cx="7153" cy="9497"/>
              </a:xfrm>
              <a:custGeom>
                <a:rect b="b" l="l" r="r" t="t"/>
                <a:pathLst>
                  <a:path extrusionOk="0" h="158" w="119">
                    <a:moveTo>
                      <a:pt x="40" y="0"/>
                    </a:moveTo>
                    <a:lnTo>
                      <a:pt x="40" y="66"/>
                    </a:lnTo>
                    <a:lnTo>
                      <a:pt x="0" y="92"/>
                    </a:lnTo>
                    <a:lnTo>
                      <a:pt x="40" y="158"/>
                    </a:lnTo>
                    <a:lnTo>
                      <a:pt x="105" y="105"/>
                    </a:lnTo>
                    <a:cubicBezTo>
                      <a:pt x="118" y="105"/>
                      <a:pt x="118" y="92"/>
                      <a:pt x="118" y="79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898636" y="358731"/>
                <a:ext cx="7213" cy="7153"/>
              </a:xfrm>
              <a:custGeom>
                <a:rect b="b" l="l" r="r" t="t"/>
                <a:pathLst>
                  <a:path extrusionOk="0" h="119" w="120">
                    <a:moveTo>
                      <a:pt x="80" y="0"/>
                    </a:moveTo>
                    <a:lnTo>
                      <a:pt x="1" y="40"/>
                    </a:lnTo>
                    <a:lnTo>
                      <a:pt x="40" y="119"/>
                    </a:lnTo>
                    <a:lnTo>
                      <a:pt x="119" y="66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1046200" y="276684"/>
                <a:ext cx="7153" cy="7153"/>
              </a:xfrm>
              <a:custGeom>
                <a:rect b="b" l="l" r="r" t="t"/>
                <a:pathLst>
                  <a:path extrusionOk="0" h="119" w="119">
                    <a:moveTo>
                      <a:pt x="39" y="1"/>
                    </a:moveTo>
                    <a:lnTo>
                      <a:pt x="0" y="79"/>
                    </a:lnTo>
                    <a:lnTo>
                      <a:pt x="79" y="119"/>
                    </a:lnTo>
                    <a:lnTo>
                      <a:pt x="118" y="40"/>
                    </a:lnTo>
                    <a:lnTo>
                      <a:pt x="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1188955" y="358731"/>
                <a:ext cx="6371" cy="7153"/>
              </a:xfrm>
              <a:custGeom>
                <a:rect b="b" l="l" r="r" t="t"/>
                <a:pathLst>
                  <a:path extrusionOk="0" h="119" w="106">
                    <a:moveTo>
                      <a:pt x="40" y="0"/>
                    </a:moveTo>
                    <a:lnTo>
                      <a:pt x="1" y="79"/>
                    </a:lnTo>
                    <a:lnTo>
                      <a:pt x="66" y="119"/>
                    </a:lnTo>
                    <a:lnTo>
                      <a:pt x="105" y="4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1045358" y="123650"/>
                <a:ext cx="4809" cy="139690"/>
              </a:xfrm>
              <a:custGeom>
                <a:rect b="b" l="l" r="r" t="t"/>
                <a:pathLst>
                  <a:path extrusionOk="0" h="2324" w="80">
                    <a:moveTo>
                      <a:pt x="1" y="1"/>
                    </a:moveTo>
                    <a:lnTo>
                      <a:pt x="1" y="184"/>
                    </a:lnTo>
                    <a:lnTo>
                      <a:pt x="80" y="184"/>
                    </a:lnTo>
                    <a:lnTo>
                      <a:pt x="80" y="1"/>
                    </a:lnTo>
                    <a:close/>
                    <a:moveTo>
                      <a:pt x="1" y="368"/>
                    </a:moveTo>
                    <a:lnTo>
                      <a:pt x="1" y="552"/>
                    </a:lnTo>
                    <a:lnTo>
                      <a:pt x="80" y="552"/>
                    </a:lnTo>
                    <a:lnTo>
                      <a:pt x="80" y="368"/>
                    </a:lnTo>
                    <a:close/>
                    <a:moveTo>
                      <a:pt x="1" y="735"/>
                    </a:moveTo>
                    <a:lnTo>
                      <a:pt x="1" y="906"/>
                    </a:lnTo>
                    <a:lnTo>
                      <a:pt x="80" y="906"/>
                    </a:lnTo>
                    <a:lnTo>
                      <a:pt x="80" y="735"/>
                    </a:lnTo>
                    <a:close/>
                    <a:moveTo>
                      <a:pt x="1" y="1077"/>
                    </a:moveTo>
                    <a:lnTo>
                      <a:pt x="1" y="1260"/>
                    </a:lnTo>
                    <a:lnTo>
                      <a:pt x="80" y="1260"/>
                    </a:lnTo>
                    <a:lnTo>
                      <a:pt x="80" y="1077"/>
                    </a:lnTo>
                    <a:close/>
                    <a:moveTo>
                      <a:pt x="1" y="1431"/>
                    </a:moveTo>
                    <a:lnTo>
                      <a:pt x="1" y="1615"/>
                    </a:lnTo>
                    <a:lnTo>
                      <a:pt x="80" y="1615"/>
                    </a:lnTo>
                    <a:lnTo>
                      <a:pt x="80" y="1431"/>
                    </a:lnTo>
                    <a:close/>
                    <a:moveTo>
                      <a:pt x="1" y="1785"/>
                    </a:moveTo>
                    <a:lnTo>
                      <a:pt x="1" y="1956"/>
                    </a:lnTo>
                    <a:lnTo>
                      <a:pt x="80" y="1956"/>
                    </a:lnTo>
                    <a:lnTo>
                      <a:pt x="80" y="1785"/>
                    </a:lnTo>
                    <a:close/>
                    <a:moveTo>
                      <a:pt x="1" y="2140"/>
                    </a:moveTo>
                    <a:lnTo>
                      <a:pt x="1" y="2323"/>
                    </a:lnTo>
                    <a:lnTo>
                      <a:pt x="80" y="2323"/>
                    </a:lnTo>
                    <a:lnTo>
                      <a:pt x="80" y="21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912100" y="284558"/>
                <a:ext cx="123100" cy="73451"/>
              </a:xfrm>
              <a:custGeom>
                <a:rect b="b" l="l" r="r" t="t"/>
                <a:pathLst>
                  <a:path extrusionOk="0" h="1222" w="2048">
                    <a:moveTo>
                      <a:pt x="1995" y="1"/>
                    </a:moveTo>
                    <a:lnTo>
                      <a:pt x="1850" y="93"/>
                    </a:lnTo>
                    <a:lnTo>
                      <a:pt x="1890" y="171"/>
                    </a:lnTo>
                    <a:lnTo>
                      <a:pt x="2047" y="66"/>
                    </a:lnTo>
                    <a:lnTo>
                      <a:pt x="1995" y="1"/>
                    </a:lnTo>
                    <a:close/>
                    <a:moveTo>
                      <a:pt x="1693" y="185"/>
                    </a:moveTo>
                    <a:lnTo>
                      <a:pt x="1536" y="263"/>
                    </a:lnTo>
                    <a:lnTo>
                      <a:pt x="1588" y="329"/>
                    </a:lnTo>
                    <a:lnTo>
                      <a:pt x="1732" y="250"/>
                    </a:lnTo>
                    <a:lnTo>
                      <a:pt x="1693" y="185"/>
                    </a:lnTo>
                    <a:close/>
                    <a:moveTo>
                      <a:pt x="1378" y="368"/>
                    </a:moveTo>
                    <a:lnTo>
                      <a:pt x="1234" y="447"/>
                    </a:lnTo>
                    <a:lnTo>
                      <a:pt x="1273" y="513"/>
                    </a:lnTo>
                    <a:lnTo>
                      <a:pt x="1431" y="434"/>
                    </a:lnTo>
                    <a:lnTo>
                      <a:pt x="1378" y="368"/>
                    </a:lnTo>
                    <a:close/>
                    <a:moveTo>
                      <a:pt x="1063" y="552"/>
                    </a:moveTo>
                    <a:lnTo>
                      <a:pt x="919" y="631"/>
                    </a:lnTo>
                    <a:lnTo>
                      <a:pt x="958" y="696"/>
                    </a:lnTo>
                    <a:lnTo>
                      <a:pt x="1116" y="605"/>
                    </a:lnTo>
                    <a:lnTo>
                      <a:pt x="1063" y="552"/>
                    </a:lnTo>
                    <a:close/>
                    <a:moveTo>
                      <a:pt x="774" y="723"/>
                    </a:moveTo>
                    <a:lnTo>
                      <a:pt x="617" y="814"/>
                    </a:lnTo>
                    <a:lnTo>
                      <a:pt x="669" y="880"/>
                    </a:lnTo>
                    <a:lnTo>
                      <a:pt x="814" y="788"/>
                    </a:lnTo>
                    <a:lnTo>
                      <a:pt x="774" y="723"/>
                    </a:lnTo>
                    <a:close/>
                    <a:moveTo>
                      <a:pt x="459" y="893"/>
                    </a:moveTo>
                    <a:lnTo>
                      <a:pt x="315" y="972"/>
                    </a:lnTo>
                    <a:lnTo>
                      <a:pt x="354" y="1051"/>
                    </a:lnTo>
                    <a:lnTo>
                      <a:pt x="512" y="959"/>
                    </a:lnTo>
                    <a:lnTo>
                      <a:pt x="459" y="893"/>
                    </a:lnTo>
                    <a:close/>
                    <a:moveTo>
                      <a:pt x="144" y="1077"/>
                    </a:moveTo>
                    <a:lnTo>
                      <a:pt x="0" y="1156"/>
                    </a:lnTo>
                    <a:lnTo>
                      <a:pt x="53" y="1221"/>
                    </a:lnTo>
                    <a:lnTo>
                      <a:pt x="197" y="1143"/>
                    </a:lnTo>
                    <a:lnTo>
                      <a:pt x="144" y="10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1059604" y="286181"/>
                <a:ext cx="122319" cy="71828"/>
              </a:xfrm>
              <a:custGeom>
                <a:rect b="b" l="l" r="r" t="t"/>
                <a:pathLst>
                  <a:path extrusionOk="0" h="1195" w="2035">
                    <a:moveTo>
                      <a:pt x="53" y="0"/>
                    </a:moveTo>
                    <a:lnTo>
                      <a:pt x="0" y="66"/>
                    </a:lnTo>
                    <a:lnTo>
                      <a:pt x="145" y="144"/>
                    </a:lnTo>
                    <a:lnTo>
                      <a:pt x="197" y="79"/>
                    </a:lnTo>
                    <a:lnTo>
                      <a:pt x="53" y="0"/>
                    </a:lnTo>
                    <a:close/>
                    <a:moveTo>
                      <a:pt x="368" y="158"/>
                    </a:moveTo>
                    <a:lnTo>
                      <a:pt x="315" y="223"/>
                    </a:lnTo>
                    <a:lnTo>
                      <a:pt x="460" y="302"/>
                    </a:lnTo>
                    <a:lnTo>
                      <a:pt x="512" y="236"/>
                    </a:lnTo>
                    <a:lnTo>
                      <a:pt x="368" y="158"/>
                    </a:lnTo>
                    <a:close/>
                    <a:moveTo>
                      <a:pt x="683" y="341"/>
                    </a:moveTo>
                    <a:lnTo>
                      <a:pt x="630" y="407"/>
                    </a:lnTo>
                    <a:lnTo>
                      <a:pt x="775" y="486"/>
                    </a:lnTo>
                    <a:lnTo>
                      <a:pt x="827" y="420"/>
                    </a:lnTo>
                    <a:lnTo>
                      <a:pt x="683" y="341"/>
                    </a:lnTo>
                    <a:close/>
                    <a:moveTo>
                      <a:pt x="971" y="525"/>
                    </a:moveTo>
                    <a:lnTo>
                      <a:pt x="919" y="578"/>
                    </a:lnTo>
                    <a:lnTo>
                      <a:pt x="1076" y="669"/>
                    </a:lnTo>
                    <a:lnTo>
                      <a:pt x="1116" y="604"/>
                    </a:lnTo>
                    <a:lnTo>
                      <a:pt x="971" y="525"/>
                    </a:lnTo>
                    <a:close/>
                    <a:moveTo>
                      <a:pt x="1286" y="696"/>
                    </a:moveTo>
                    <a:lnTo>
                      <a:pt x="1234" y="761"/>
                    </a:lnTo>
                    <a:lnTo>
                      <a:pt x="1378" y="853"/>
                    </a:lnTo>
                    <a:lnTo>
                      <a:pt x="1431" y="787"/>
                    </a:lnTo>
                    <a:lnTo>
                      <a:pt x="1286" y="696"/>
                    </a:lnTo>
                    <a:close/>
                    <a:moveTo>
                      <a:pt x="1575" y="866"/>
                    </a:moveTo>
                    <a:lnTo>
                      <a:pt x="1536" y="932"/>
                    </a:lnTo>
                    <a:lnTo>
                      <a:pt x="1693" y="1024"/>
                    </a:lnTo>
                    <a:lnTo>
                      <a:pt x="1733" y="945"/>
                    </a:lnTo>
                    <a:lnTo>
                      <a:pt x="1575" y="866"/>
                    </a:lnTo>
                    <a:close/>
                    <a:moveTo>
                      <a:pt x="1890" y="1050"/>
                    </a:moveTo>
                    <a:lnTo>
                      <a:pt x="1838" y="1116"/>
                    </a:lnTo>
                    <a:lnTo>
                      <a:pt x="1995" y="1194"/>
                    </a:lnTo>
                    <a:lnTo>
                      <a:pt x="2034" y="1129"/>
                    </a:lnTo>
                    <a:lnTo>
                      <a:pt x="1890" y="10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897854" y="106279"/>
                <a:ext cx="299035" cy="175213"/>
              </a:xfrm>
              <a:custGeom>
                <a:rect b="b" l="l" r="r" t="t"/>
                <a:pathLst>
                  <a:path extrusionOk="0" h="2915" w="4975">
                    <a:moveTo>
                      <a:pt x="2481" y="106"/>
                    </a:moveTo>
                    <a:lnTo>
                      <a:pt x="4844" y="1458"/>
                    </a:lnTo>
                    <a:lnTo>
                      <a:pt x="2481" y="2822"/>
                    </a:lnTo>
                    <a:lnTo>
                      <a:pt x="119" y="1458"/>
                    </a:lnTo>
                    <a:lnTo>
                      <a:pt x="2481" y="106"/>
                    </a:lnTo>
                    <a:close/>
                    <a:moveTo>
                      <a:pt x="2468" y="1"/>
                    </a:moveTo>
                    <a:lnTo>
                      <a:pt x="27" y="1444"/>
                    </a:lnTo>
                    <a:cubicBezTo>
                      <a:pt x="1" y="1444"/>
                      <a:pt x="1" y="1458"/>
                      <a:pt x="1" y="1471"/>
                    </a:cubicBezTo>
                    <a:cubicBezTo>
                      <a:pt x="1" y="1497"/>
                      <a:pt x="1" y="1510"/>
                      <a:pt x="27" y="1510"/>
                    </a:cubicBezTo>
                    <a:lnTo>
                      <a:pt x="2468" y="2914"/>
                    </a:lnTo>
                    <a:lnTo>
                      <a:pt x="2481" y="2914"/>
                    </a:lnTo>
                    <a:cubicBezTo>
                      <a:pt x="2494" y="2914"/>
                      <a:pt x="2494" y="2901"/>
                      <a:pt x="2507" y="2888"/>
                    </a:cubicBezTo>
                    <a:lnTo>
                      <a:pt x="4962" y="1484"/>
                    </a:lnTo>
                    <a:cubicBezTo>
                      <a:pt x="4975" y="1484"/>
                      <a:pt x="4975" y="1458"/>
                      <a:pt x="4975" y="1444"/>
                    </a:cubicBezTo>
                    <a:cubicBezTo>
                      <a:pt x="4975" y="1431"/>
                      <a:pt x="4975" y="1418"/>
                      <a:pt x="4962" y="1418"/>
                    </a:cubicBezTo>
                    <a:lnTo>
                      <a:pt x="2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897854" y="193856"/>
                <a:ext cx="299035" cy="258041"/>
              </a:xfrm>
              <a:custGeom>
                <a:rect b="b" l="l" r="r" t="t"/>
                <a:pathLst>
                  <a:path extrusionOk="0" h="4293" w="4975">
                    <a:moveTo>
                      <a:pt x="1" y="1"/>
                    </a:moveTo>
                    <a:lnTo>
                      <a:pt x="1" y="2848"/>
                    </a:lnTo>
                    <a:cubicBezTo>
                      <a:pt x="1" y="2862"/>
                      <a:pt x="1" y="2875"/>
                      <a:pt x="27" y="2875"/>
                    </a:cubicBezTo>
                    <a:lnTo>
                      <a:pt x="2468" y="4292"/>
                    </a:lnTo>
                    <a:lnTo>
                      <a:pt x="2507" y="4292"/>
                    </a:lnTo>
                    <a:lnTo>
                      <a:pt x="4962" y="2862"/>
                    </a:lnTo>
                    <a:cubicBezTo>
                      <a:pt x="4975" y="2862"/>
                      <a:pt x="4975" y="2848"/>
                      <a:pt x="4975" y="2822"/>
                    </a:cubicBezTo>
                    <a:lnTo>
                      <a:pt x="4975" y="1"/>
                    </a:lnTo>
                    <a:lnTo>
                      <a:pt x="4896" y="1"/>
                    </a:lnTo>
                    <a:lnTo>
                      <a:pt x="4896" y="2809"/>
                    </a:lnTo>
                    <a:lnTo>
                      <a:pt x="2494" y="4200"/>
                    </a:lnTo>
                    <a:lnTo>
                      <a:pt x="93" y="2809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1044577" y="279028"/>
                <a:ext cx="5590" cy="169683"/>
              </a:xfrm>
              <a:custGeom>
                <a:rect b="b" l="l" r="r" t="t"/>
                <a:pathLst>
                  <a:path extrusionOk="0" h="2823" w="93">
                    <a:moveTo>
                      <a:pt x="1" y="1"/>
                    </a:moveTo>
                    <a:lnTo>
                      <a:pt x="1" y="2823"/>
                    </a:lnTo>
                    <a:lnTo>
                      <a:pt x="93" y="2823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36" name="Google Shape;436;p3"/>
            <p:cNvCxnSpPr/>
            <p:nvPr/>
          </p:nvCxnSpPr>
          <p:spPr>
            <a:xfrm>
              <a:off x="605200" y="529825"/>
              <a:ext cx="0" cy="469530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3"/>
            <p:cNvCxnSpPr/>
            <p:nvPr/>
          </p:nvCxnSpPr>
          <p:spPr>
            <a:xfrm>
              <a:off x="8538800" y="528050"/>
              <a:ext cx="0" cy="469680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3"/>
            <p:cNvCxnSpPr/>
            <p:nvPr/>
          </p:nvCxnSpPr>
          <p:spPr>
            <a:xfrm>
              <a:off x="-281225" y="4632850"/>
              <a:ext cx="97395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39" name="Google Shape;439;p3"/>
            <p:cNvGrpSpPr/>
            <p:nvPr/>
          </p:nvGrpSpPr>
          <p:grpSpPr>
            <a:xfrm>
              <a:off x="843639" y="4771030"/>
              <a:ext cx="1602228" cy="187836"/>
              <a:chOff x="366376" y="4721042"/>
              <a:chExt cx="1602228" cy="187836"/>
            </a:xfrm>
          </p:grpSpPr>
          <p:sp>
            <p:nvSpPr>
              <p:cNvPr id="440" name="Google Shape;440;p3"/>
              <p:cNvSpPr/>
              <p:nvPr/>
            </p:nvSpPr>
            <p:spPr>
              <a:xfrm>
                <a:off x="1074744" y="4721042"/>
                <a:ext cx="187055" cy="187836"/>
              </a:xfrm>
              <a:custGeom>
                <a:rect b="b" l="l" r="r" t="t"/>
                <a:pathLst>
                  <a:path extrusionOk="0" h="3125" w="3112">
                    <a:moveTo>
                      <a:pt x="1549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49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>
                <a:off x="1311448" y="4721042"/>
                <a:ext cx="186994" cy="187836"/>
              </a:xfrm>
              <a:custGeom>
                <a:rect b="b" l="l" r="r" t="t"/>
                <a:pathLst>
                  <a:path extrusionOk="0" h="3125" w="3111">
                    <a:moveTo>
                      <a:pt x="1549" y="1"/>
                    </a:moveTo>
                    <a:cubicBezTo>
                      <a:pt x="696" y="1"/>
                      <a:pt x="0" y="696"/>
                      <a:pt x="0" y="1563"/>
                    </a:cubicBezTo>
                    <a:cubicBezTo>
                      <a:pt x="0" y="2416"/>
                      <a:pt x="696" y="3124"/>
                      <a:pt x="1549" y="3124"/>
                    </a:cubicBezTo>
                    <a:cubicBezTo>
                      <a:pt x="2415" y="3124"/>
                      <a:pt x="3110" y="2416"/>
                      <a:pt x="3110" y="1563"/>
                    </a:cubicBezTo>
                    <a:cubicBezTo>
                      <a:pt x="3110" y="696"/>
                      <a:pt x="2415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>
                <a:off x="1548091" y="4721042"/>
                <a:ext cx="186994" cy="187836"/>
              </a:xfrm>
              <a:custGeom>
                <a:rect b="b" l="l" r="r" t="t"/>
                <a:pathLst>
                  <a:path extrusionOk="0" h="3125" w="3111">
                    <a:moveTo>
                      <a:pt x="1549" y="1"/>
                    </a:moveTo>
                    <a:cubicBezTo>
                      <a:pt x="696" y="1"/>
                      <a:pt x="0" y="696"/>
                      <a:pt x="0" y="1563"/>
                    </a:cubicBezTo>
                    <a:cubicBezTo>
                      <a:pt x="0" y="2416"/>
                      <a:pt x="696" y="3124"/>
                      <a:pt x="1549" y="3124"/>
                    </a:cubicBezTo>
                    <a:cubicBezTo>
                      <a:pt x="2415" y="3124"/>
                      <a:pt x="3111" y="2416"/>
                      <a:pt x="3111" y="1563"/>
                    </a:cubicBezTo>
                    <a:cubicBezTo>
                      <a:pt x="3111" y="696"/>
                      <a:pt x="2415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1781549" y="4721042"/>
                <a:ext cx="187055" cy="187836"/>
              </a:xfrm>
              <a:custGeom>
                <a:rect b="b" l="l" r="r" t="t"/>
                <a:pathLst>
                  <a:path extrusionOk="0" h="3125" w="3112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1816292" y="4773155"/>
                <a:ext cx="64736" cy="77358"/>
              </a:xfrm>
              <a:custGeom>
                <a:rect b="b" l="l" r="r" t="t"/>
                <a:pathLst>
                  <a:path extrusionOk="0" h="1287" w="1077">
                    <a:moveTo>
                      <a:pt x="670" y="236"/>
                    </a:moveTo>
                    <a:cubicBezTo>
                      <a:pt x="670" y="236"/>
                      <a:pt x="761" y="236"/>
                      <a:pt x="761" y="368"/>
                    </a:cubicBezTo>
                    <a:cubicBezTo>
                      <a:pt x="761" y="499"/>
                      <a:pt x="722" y="512"/>
                      <a:pt x="657" y="512"/>
                    </a:cubicBezTo>
                    <a:lnTo>
                      <a:pt x="302" y="512"/>
                    </a:lnTo>
                    <a:lnTo>
                      <a:pt x="302" y="236"/>
                    </a:lnTo>
                    <a:close/>
                    <a:moveTo>
                      <a:pt x="657" y="709"/>
                    </a:moveTo>
                    <a:cubicBezTo>
                      <a:pt x="657" y="709"/>
                      <a:pt x="788" y="709"/>
                      <a:pt x="788" y="892"/>
                    </a:cubicBezTo>
                    <a:cubicBezTo>
                      <a:pt x="788" y="1037"/>
                      <a:pt x="683" y="1050"/>
                      <a:pt x="630" y="1050"/>
                    </a:cubicBezTo>
                    <a:lnTo>
                      <a:pt x="276" y="1050"/>
                    </a:lnTo>
                    <a:lnTo>
                      <a:pt x="276" y="709"/>
                    </a:lnTo>
                    <a:close/>
                    <a:moveTo>
                      <a:pt x="0" y="0"/>
                    </a:moveTo>
                    <a:lnTo>
                      <a:pt x="0" y="1286"/>
                    </a:lnTo>
                    <a:lnTo>
                      <a:pt x="670" y="1286"/>
                    </a:lnTo>
                    <a:cubicBezTo>
                      <a:pt x="670" y="1286"/>
                      <a:pt x="671" y="1286"/>
                      <a:pt x="674" y="1286"/>
                    </a:cubicBezTo>
                    <a:cubicBezTo>
                      <a:pt x="719" y="1286"/>
                      <a:pt x="1076" y="1275"/>
                      <a:pt x="1076" y="906"/>
                    </a:cubicBezTo>
                    <a:cubicBezTo>
                      <a:pt x="1063" y="906"/>
                      <a:pt x="1076" y="591"/>
                      <a:pt x="814" y="591"/>
                    </a:cubicBezTo>
                    <a:cubicBezTo>
                      <a:pt x="814" y="591"/>
                      <a:pt x="1011" y="577"/>
                      <a:pt x="1011" y="354"/>
                    </a:cubicBezTo>
                    <a:cubicBezTo>
                      <a:pt x="1011" y="118"/>
                      <a:pt x="853" y="0"/>
                      <a:pt x="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1895934" y="4777844"/>
                <a:ext cx="31617" cy="10338"/>
              </a:xfrm>
              <a:custGeom>
                <a:rect b="b" l="l" r="r" t="t"/>
                <a:pathLst>
                  <a:path extrusionOk="0" h="172" w="526">
                    <a:moveTo>
                      <a:pt x="1" y="1"/>
                    </a:moveTo>
                    <a:lnTo>
                      <a:pt x="1" y="171"/>
                    </a:lnTo>
                    <a:lnTo>
                      <a:pt x="526" y="171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1880967" y="4792871"/>
                <a:ext cx="62812" cy="59266"/>
              </a:xfrm>
              <a:custGeom>
                <a:rect b="b" l="l" r="r" t="t"/>
                <a:pathLst>
                  <a:path extrusionOk="0" h="986" w="1045">
                    <a:moveTo>
                      <a:pt x="539" y="197"/>
                    </a:moveTo>
                    <a:cubicBezTo>
                      <a:pt x="735" y="197"/>
                      <a:pt x="735" y="394"/>
                      <a:pt x="735" y="394"/>
                    </a:cubicBezTo>
                    <a:lnTo>
                      <a:pt x="315" y="394"/>
                    </a:lnTo>
                    <a:cubicBezTo>
                      <a:pt x="315" y="394"/>
                      <a:pt x="342" y="197"/>
                      <a:pt x="539" y="197"/>
                    </a:cubicBezTo>
                    <a:close/>
                    <a:moveTo>
                      <a:pt x="525" y="0"/>
                    </a:moveTo>
                    <a:cubicBezTo>
                      <a:pt x="40" y="0"/>
                      <a:pt x="40" y="499"/>
                      <a:pt x="40" y="499"/>
                    </a:cubicBezTo>
                    <a:cubicBezTo>
                      <a:pt x="40" y="499"/>
                      <a:pt x="0" y="984"/>
                      <a:pt x="525" y="984"/>
                    </a:cubicBezTo>
                    <a:cubicBezTo>
                      <a:pt x="525" y="984"/>
                      <a:pt x="539" y="986"/>
                      <a:pt x="560" y="986"/>
                    </a:cubicBezTo>
                    <a:cubicBezTo>
                      <a:pt x="665" y="986"/>
                      <a:pt x="972" y="959"/>
                      <a:pt x="972" y="643"/>
                    </a:cubicBezTo>
                    <a:lnTo>
                      <a:pt x="735" y="643"/>
                    </a:lnTo>
                    <a:cubicBezTo>
                      <a:pt x="735" y="643"/>
                      <a:pt x="735" y="774"/>
                      <a:pt x="539" y="774"/>
                    </a:cubicBezTo>
                    <a:cubicBezTo>
                      <a:pt x="539" y="774"/>
                      <a:pt x="536" y="775"/>
                      <a:pt x="532" y="775"/>
                    </a:cubicBezTo>
                    <a:cubicBezTo>
                      <a:pt x="496" y="775"/>
                      <a:pt x="315" y="764"/>
                      <a:pt x="315" y="551"/>
                    </a:cubicBezTo>
                    <a:lnTo>
                      <a:pt x="972" y="551"/>
                    </a:lnTo>
                    <a:cubicBezTo>
                      <a:pt x="972" y="551"/>
                      <a:pt x="972" y="552"/>
                      <a:pt x="972" y="552"/>
                    </a:cubicBezTo>
                    <a:cubicBezTo>
                      <a:pt x="973" y="552"/>
                      <a:pt x="1044" y="0"/>
                      <a:pt x="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1574118" y="4747910"/>
                <a:ext cx="134160" cy="134160"/>
              </a:xfrm>
              <a:custGeom>
                <a:rect b="b" l="l" r="r" t="t"/>
                <a:pathLst>
                  <a:path extrusionOk="0" h="2232" w="2232">
                    <a:moveTo>
                      <a:pt x="1116" y="184"/>
                    </a:moveTo>
                    <a:cubicBezTo>
                      <a:pt x="1352" y="184"/>
                      <a:pt x="1575" y="263"/>
                      <a:pt x="1746" y="407"/>
                    </a:cubicBezTo>
                    <a:cubicBezTo>
                      <a:pt x="1706" y="446"/>
                      <a:pt x="1575" y="617"/>
                      <a:pt x="1247" y="735"/>
                    </a:cubicBezTo>
                    <a:cubicBezTo>
                      <a:pt x="1103" y="473"/>
                      <a:pt x="945" y="249"/>
                      <a:pt x="906" y="197"/>
                    </a:cubicBezTo>
                    <a:cubicBezTo>
                      <a:pt x="971" y="184"/>
                      <a:pt x="1037" y="184"/>
                      <a:pt x="1116" y="184"/>
                    </a:cubicBezTo>
                    <a:close/>
                    <a:moveTo>
                      <a:pt x="709" y="263"/>
                    </a:moveTo>
                    <a:cubicBezTo>
                      <a:pt x="748" y="315"/>
                      <a:pt x="906" y="525"/>
                      <a:pt x="1050" y="801"/>
                    </a:cubicBezTo>
                    <a:cubicBezTo>
                      <a:pt x="643" y="906"/>
                      <a:pt x="289" y="919"/>
                      <a:pt x="197" y="919"/>
                    </a:cubicBezTo>
                    <a:lnTo>
                      <a:pt x="184" y="919"/>
                    </a:lnTo>
                    <a:cubicBezTo>
                      <a:pt x="250" y="643"/>
                      <a:pt x="446" y="394"/>
                      <a:pt x="709" y="263"/>
                    </a:cubicBezTo>
                    <a:close/>
                    <a:moveTo>
                      <a:pt x="1864" y="525"/>
                    </a:moveTo>
                    <a:cubicBezTo>
                      <a:pt x="1995" y="683"/>
                      <a:pt x="2061" y="879"/>
                      <a:pt x="2074" y="1102"/>
                    </a:cubicBezTo>
                    <a:cubicBezTo>
                      <a:pt x="2021" y="1076"/>
                      <a:pt x="1838" y="1050"/>
                      <a:pt x="1628" y="1050"/>
                    </a:cubicBezTo>
                    <a:cubicBezTo>
                      <a:pt x="1562" y="1050"/>
                      <a:pt x="1483" y="1050"/>
                      <a:pt x="1418" y="1063"/>
                    </a:cubicBezTo>
                    <a:cubicBezTo>
                      <a:pt x="1418" y="1050"/>
                      <a:pt x="1405" y="1037"/>
                      <a:pt x="1405" y="1011"/>
                    </a:cubicBezTo>
                    <a:cubicBezTo>
                      <a:pt x="1378" y="971"/>
                      <a:pt x="1365" y="932"/>
                      <a:pt x="1339" y="879"/>
                    </a:cubicBezTo>
                    <a:cubicBezTo>
                      <a:pt x="1667" y="748"/>
                      <a:pt x="1824" y="578"/>
                      <a:pt x="1864" y="525"/>
                    </a:cubicBezTo>
                    <a:close/>
                    <a:moveTo>
                      <a:pt x="1129" y="971"/>
                    </a:moveTo>
                    <a:cubicBezTo>
                      <a:pt x="1168" y="1011"/>
                      <a:pt x="1181" y="1063"/>
                      <a:pt x="1208" y="1116"/>
                    </a:cubicBezTo>
                    <a:cubicBezTo>
                      <a:pt x="1181" y="1116"/>
                      <a:pt x="1181" y="1116"/>
                      <a:pt x="1168" y="1129"/>
                    </a:cubicBezTo>
                    <a:cubicBezTo>
                      <a:pt x="696" y="1273"/>
                      <a:pt x="446" y="1680"/>
                      <a:pt x="394" y="1759"/>
                    </a:cubicBezTo>
                    <a:cubicBezTo>
                      <a:pt x="263" y="1575"/>
                      <a:pt x="171" y="1365"/>
                      <a:pt x="171" y="1116"/>
                    </a:cubicBezTo>
                    <a:lnTo>
                      <a:pt x="171" y="1102"/>
                    </a:lnTo>
                    <a:lnTo>
                      <a:pt x="197" y="1102"/>
                    </a:lnTo>
                    <a:cubicBezTo>
                      <a:pt x="315" y="1102"/>
                      <a:pt x="722" y="1076"/>
                      <a:pt x="1129" y="971"/>
                    </a:cubicBezTo>
                    <a:close/>
                    <a:moveTo>
                      <a:pt x="1667" y="1207"/>
                    </a:moveTo>
                    <a:cubicBezTo>
                      <a:pt x="1864" y="1207"/>
                      <a:pt x="2008" y="1260"/>
                      <a:pt x="2061" y="1260"/>
                    </a:cubicBezTo>
                    <a:cubicBezTo>
                      <a:pt x="2008" y="1522"/>
                      <a:pt x="1864" y="1759"/>
                      <a:pt x="1641" y="1890"/>
                    </a:cubicBezTo>
                    <a:cubicBezTo>
                      <a:pt x="1628" y="1824"/>
                      <a:pt x="1575" y="1536"/>
                      <a:pt x="1470" y="1234"/>
                    </a:cubicBezTo>
                    <a:cubicBezTo>
                      <a:pt x="1536" y="1207"/>
                      <a:pt x="1601" y="1207"/>
                      <a:pt x="1667" y="1207"/>
                    </a:cubicBezTo>
                    <a:close/>
                    <a:moveTo>
                      <a:pt x="1286" y="1273"/>
                    </a:moveTo>
                    <a:cubicBezTo>
                      <a:pt x="1418" y="1627"/>
                      <a:pt x="1470" y="1903"/>
                      <a:pt x="1483" y="1982"/>
                    </a:cubicBezTo>
                    <a:cubicBezTo>
                      <a:pt x="1365" y="2034"/>
                      <a:pt x="1247" y="2061"/>
                      <a:pt x="1116" y="2061"/>
                    </a:cubicBezTo>
                    <a:cubicBezTo>
                      <a:pt x="906" y="2061"/>
                      <a:pt x="709" y="1995"/>
                      <a:pt x="551" y="1864"/>
                    </a:cubicBezTo>
                    <a:cubicBezTo>
                      <a:pt x="578" y="1824"/>
                      <a:pt x="775" y="1457"/>
                      <a:pt x="1286" y="1273"/>
                    </a:cubicBezTo>
                    <a:close/>
                    <a:moveTo>
                      <a:pt x="1116" y="0"/>
                    </a:moveTo>
                    <a:cubicBezTo>
                      <a:pt x="512" y="0"/>
                      <a:pt x="0" y="486"/>
                      <a:pt x="0" y="1116"/>
                    </a:cubicBezTo>
                    <a:cubicBezTo>
                      <a:pt x="0" y="1732"/>
                      <a:pt x="499" y="2231"/>
                      <a:pt x="1116" y="2231"/>
                    </a:cubicBezTo>
                    <a:cubicBezTo>
                      <a:pt x="1733" y="2231"/>
                      <a:pt x="2231" y="1732"/>
                      <a:pt x="2231" y="1116"/>
                    </a:cubicBezTo>
                    <a:cubicBezTo>
                      <a:pt x="2231" y="486"/>
                      <a:pt x="1733" y="0"/>
                      <a:pt x="1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366376" y="4721042"/>
                <a:ext cx="187836" cy="187836"/>
              </a:xfrm>
              <a:custGeom>
                <a:rect b="b" l="l" r="r" t="t"/>
                <a:pathLst>
                  <a:path extrusionOk="0" h="3125" w="3125">
                    <a:moveTo>
                      <a:pt x="1562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2" y="3124"/>
                    </a:cubicBezTo>
                    <a:cubicBezTo>
                      <a:pt x="2415" y="3124"/>
                      <a:pt x="3124" y="2416"/>
                      <a:pt x="3124" y="1563"/>
                    </a:cubicBezTo>
                    <a:cubicBezTo>
                      <a:pt x="3124" y="696"/>
                      <a:pt x="2415" y="1"/>
                      <a:pt x="1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603020" y="4721042"/>
                <a:ext cx="187836" cy="187836"/>
              </a:xfrm>
              <a:custGeom>
                <a:rect b="b" l="l" r="r" t="t"/>
                <a:pathLst>
                  <a:path extrusionOk="0" h="3125" w="3125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24" y="2416"/>
                      <a:pt x="3124" y="1563"/>
                    </a:cubicBezTo>
                    <a:cubicBezTo>
                      <a:pt x="3124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838882" y="4721042"/>
                <a:ext cx="187055" cy="187836"/>
              </a:xfrm>
              <a:custGeom>
                <a:rect b="b" l="l" r="r" t="t"/>
                <a:pathLst>
                  <a:path extrusionOk="0" h="3125" w="3112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428708" y="4763658"/>
                <a:ext cx="56080" cy="108133"/>
              </a:xfrm>
              <a:custGeom>
                <a:rect b="b" l="l" r="r" t="t"/>
                <a:pathLst>
                  <a:path extrusionOk="0" h="1799" w="933">
                    <a:moveTo>
                      <a:pt x="617" y="1"/>
                    </a:moveTo>
                    <a:cubicBezTo>
                      <a:pt x="276" y="1"/>
                      <a:pt x="197" y="263"/>
                      <a:pt x="197" y="421"/>
                    </a:cubicBezTo>
                    <a:lnTo>
                      <a:pt x="197" y="657"/>
                    </a:lnTo>
                    <a:lnTo>
                      <a:pt x="0" y="657"/>
                    </a:lnTo>
                    <a:lnTo>
                      <a:pt x="0" y="1011"/>
                    </a:lnTo>
                    <a:lnTo>
                      <a:pt x="197" y="1011"/>
                    </a:lnTo>
                    <a:lnTo>
                      <a:pt x="197" y="1799"/>
                    </a:lnTo>
                    <a:lnTo>
                      <a:pt x="617" y="1799"/>
                    </a:lnTo>
                    <a:lnTo>
                      <a:pt x="617" y="1011"/>
                    </a:lnTo>
                    <a:lnTo>
                      <a:pt x="919" y="1011"/>
                    </a:lnTo>
                    <a:lnTo>
                      <a:pt x="932" y="670"/>
                    </a:lnTo>
                    <a:lnTo>
                      <a:pt x="604" y="670"/>
                    </a:lnTo>
                    <a:lnTo>
                      <a:pt x="604" y="460"/>
                    </a:lnTo>
                    <a:cubicBezTo>
                      <a:pt x="604" y="381"/>
                      <a:pt x="670" y="355"/>
                      <a:pt x="709" y="355"/>
                    </a:cubicBezTo>
                    <a:lnTo>
                      <a:pt x="932" y="355"/>
                    </a:lnTo>
                    <a:lnTo>
                      <a:pt x="9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643292" y="4770751"/>
                <a:ext cx="112040" cy="90762"/>
              </a:xfrm>
              <a:custGeom>
                <a:rect b="b" l="l" r="r" t="t"/>
                <a:pathLst>
                  <a:path extrusionOk="0" h="1510" w="1864">
                    <a:moveTo>
                      <a:pt x="1286" y="1"/>
                    </a:moveTo>
                    <a:cubicBezTo>
                      <a:pt x="1076" y="1"/>
                      <a:pt x="906" y="158"/>
                      <a:pt x="906" y="368"/>
                    </a:cubicBezTo>
                    <a:cubicBezTo>
                      <a:pt x="906" y="408"/>
                      <a:pt x="906" y="434"/>
                      <a:pt x="919" y="460"/>
                    </a:cubicBezTo>
                    <a:cubicBezTo>
                      <a:pt x="617" y="434"/>
                      <a:pt x="315" y="289"/>
                      <a:pt x="131" y="66"/>
                    </a:cubicBezTo>
                    <a:cubicBezTo>
                      <a:pt x="105" y="106"/>
                      <a:pt x="92" y="171"/>
                      <a:pt x="92" y="263"/>
                    </a:cubicBezTo>
                    <a:cubicBezTo>
                      <a:pt x="92" y="394"/>
                      <a:pt x="158" y="499"/>
                      <a:pt x="249" y="565"/>
                    </a:cubicBezTo>
                    <a:cubicBezTo>
                      <a:pt x="184" y="565"/>
                      <a:pt x="131" y="552"/>
                      <a:pt x="66" y="526"/>
                    </a:cubicBezTo>
                    <a:lnTo>
                      <a:pt x="66" y="526"/>
                    </a:lnTo>
                    <a:cubicBezTo>
                      <a:pt x="66" y="696"/>
                      <a:pt x="197" y="867"/>
                      <a:pt x="381" y="893"/>
                    </a:cubicBezTo>
                    <a:cubicBezTo>
                      <a:pt x="354" y="919"/>
                      <a:pt x="315" y="919"/>
                      <a:pt x="289" y="919"/>
                    </a:cubicBezTo>
                    <a:lnTo>
                      <a:pt x="223" y="919"/>
                    </a:lnTo>
                    <a:cubicBezTo>
                      <a:pt x="263" y="1064"/>
                      <a:pt x="420" y="1182"/>
                      <a:pt x="578" y="1182"/>
                    </a:cubicBezTo>
                    <a:cubicBezTo>
                      <a:pt x="446" y="1274"/>
                      <a:pt x="289" y="1339"/>
                      <a:pt x="105" y="1339"/>
                    </a:cubicBezTo>
                    <a:lnTo>
                      <a:pt x="0" y="1339"/>
                    </a:lnTo>
                    <a:cubicBezTo>
                      <a:pt x="171" y="1457"/>
                      <a:pt x="381" y="1510"/>
                      <a:pt x="591" y="1510"/>
                    </a:cubicBezTo>
                    <a:cubicBezTo>
                      <a:pt x="1299" y="1510"/>
                      <a:pt x="1680" y="919"/>
                      <a:pt x="1680" y="421"/>
                    </a:cubicBezTo>
                    <a:lnTo>
                      <a:pt x="1680" y="368"/>
                    </a:lnTo>
                    <a:cubicBezTo>
                      <a:pt x="1746" y="303"/>
                      <a:pt x="1811" y="237"/>
                      <a:pt x="1864" y="158"/>
                    </a:cubicBezTo>
                    <a:lnTo>
                      <a:pt x="1864" y="158"/>
                    </a:lnTo>
                    <a:cubicBezTo>
                      <a:pt x="1798" y="198"/>
                      <a:pt x="1706" y="211"/>
                      <a:pt x="1641" y="224"/>
                    </a:cubicBezTo>
                    <a:cubicBezTo>
                      <a:pt x="1732" y="171"/>
                      <a:pt x="1798" y="106"/>
                      <a:pt x="1811" y="14"/>
                    </a:cubicBezTo>
                    <a:lnTo>
                      <a:pt x="1811" y="14"/>
                    </a:lnTo>
                    <a:cubicBezTo>
                      <a:pt x="1732" y="66"/>
                      <a:pt x="1641" y="93"/>
                      <a:pt x="1562" y="106"/>
                    </a:cubicBezTo>
                    <a:cubicBezTo>
                      <a:pt x="1496" y="27"/>
                      <a:pt x="1404" y="1"/>
                      <a:pt x="1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112612" y="4758910"/>
                <a:ext cx="112100" cy="111319"/>
              </a:xfrm>
              <a:custGeom>
                <a:rect b="b" l="l" r="r" t="t"/>
                <a:pathLst>
                  <a:path extrusionOk="0" h="1852" w="1865">
                    <a:moveTo>
                      <a:pt x="1353" y="158"/>
                    </a:moveTo>
                    <a:cubicBezTo>
                      <a:pt x="1549" y="158"/>
                      <a:pt x="1707" y="329"/>
                      <a:pt x="1707" y="526"/>
                    </a:cubicBezTo>
                    <a:lnTo>
                      <a:pt x="1707" y="1353"/>
                    </a:lnTo>
                    <a:cubicBezTo>
                      <a:pt x="1707" y="1549"/>
                      <a:pt x="1549" y="1720"/>
                      <a:pt x="1353" y="1720"/>
                    </a:cubicBezTo>
                    <a:lnTo>
                      <a:pt x="513" y="1720"/>
                    </a:lnTo>
                    <a:cubicBezTo>
                      <a:pt x="316" y="1720"/>
                      <a:pt x="158" y="1549"/>
                      <a:pt x="158" y="1353"/>
                    </a:cubicBezTo>
                    <a:lnTo>
                      <a:pt x="158" y="526"/>
                    </a:lnTo>
                    <a:cubicBezTo>
                      <a:pt x="158" y="329"/>
                      <a:pt x="316" y="158"/>
                      <a:pt x="513" y="158"/>
                    </a:cubicBezTo>
                    <a:close/>
                    <a:moveTo>
                      <a:pt x="513" y="1"/>
                    </a:moveTo>
                    <a:cubicBezTo>
                      <a:pt x="237" y="1"/>
                      <a:pt x="1" y="224"/>
                      <a:pt x="1" y="500"/>
                    </a:cubicBezTo>
                    <a:lnTo>
                      <a:pt x="1" y="1339"/>
                    </a:lnTo>
                    <a:cubicBezTo>
                      <a:pt x="1" y="1615"/>
                      <a:pt x="237" y="1851"/>
                      <a:pt x="513" y="1851"/>
                    </a:cubicBezTo>
                    <a:lnTo>
                      <a:pt x="1353" y="1851"/>
                    </a:lnTo>
                    <a:cubicBezTo>
                      <a:pt x="1628" y="1851"/>
                      <a:pt x="1864" y="1615"/>
                      <a:pt x="1864" y="1339"/>
                    </a:cubicBezTo>
                    <a:lnTo>
                      <a:pt x="1864" y="526"/>
                    </a:lnTo>
                    <a:cubicBezTo>
                      <a:pt x="1864" y="224"/>
                      <a:pt x="1628" y="1"/>
                      <a:pt x="1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1138639" y="4784936"/>
                <a:ext cx="59266" cy="59266"/>
              </a:xfrm>
              <a:custGeom>
                <a:rect b="b" l="l" r="r" t="t"/>
                <a:pathLst>
                  <a:path extrusionOk="0" h="986" w="986">
                    <a:moveTo>
                      <a:pt x="486" y="172"/>
                    </a:moveTo>
                    <a:cubicBezTo>
                      <a:pt x="670" y="172"/>
                      <a:pt x="815" y="316"/>
                      <a:pt x="815" y="500"/>
                    </a:cubicBezTo>
                    <a:cubicBezTo>
                      <a:pt x="815" y="683"/>
                      <a:pt x="670" y="828"/>
                      <a:pt x="486" y="828"/>
                    </a:cubicBezTo>
                    <a:cubicBezTo>
                      <a:pt x="316" y="828"/>
                      <a:pt x="158" y="683"/>
                      <a:pt x="158" y="500"/>
                    </a:cubicBezTo>
                    <a:cubicBezTo>
                      <a:pt x="158" y="316"/>
                      <a:pt x="316" y="172"/>
                      <a:pt x="486" y="172"/>
                    </a:cubicBezTo>
                    <a:close/>
                    <a:moveTo>
                      <a:pt x="486" y="1"/>
                    </a:moveTo>
                    <a:cubicBezTo>
                      <a:pt x="211" y="1"/>
                      <a:pt x="1" y="224"/>
                      <a:pt x="1" y="500"/>
                    </a:cubicBezTo>
                    <a:cubicBezTo>
                      <a:pt x="1" y="775"/>
                      <a:pt x="211" y="985"/>
                      <a:pt x="486" y="985"/>
                    </a:cubicBezTo>
                    <a:cubicBezTo>
                      <a:pt x="775" y="985"/>
                      <a:pt x="985" y="775"/>
                      <a:pt x="985" y="500"/>
                    </a:cubicBezTo>
                    <a:cubicBezTo>
                      <a:pt x="985" y="237"/>
                      <a:pt x="775" y="1"/>
                      <a:pt x="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1191533" y="4777062"/>
                <a:ext cx="14245" cy="14245"/>
              </a:xfrm>
              <a:custGeom>
                <a:rect b="b" l="l" r="r" t="t"/>
                <a:pathLst>
                  <a:path extrusionOk="0" h="237" w="237">
                    <a:moveTo>
                      <a:pt x="118" y="1"/>
                    </a:moveTo>
                    <a:cubicBezTo>
                      <a:pt x="53" y="1"/>
                      <a:pt x="0" y="53"/>
                      <a:pt x="0" y="119"/>
                    </a:cubicBezTo>
                    <a:cubicBezTo>
                      <a:pt x="0" y="184"/>
                      <a:pt x="53" y="237"/>
                      <a:pt x="118" y="237"/>
                    </a:cubicBezTo>
                    <a:cubicBezTo>
                      <a:pt x="184" y="237"/>
                      <a:pt x="236" y="184"/>
                      <a:pt x="236" y="119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1354785" y="4780248"/>
                <a:ext cx="100259" cy="70266"/>
              </a:xfrm>
              <a:custGeom>
                <a:rect b="b" l="l" r="r" t="t"/>
                <a:pathLst>
                  <a:path extrusionOk="0" h="1169" w="1668">
                    <a:moveTo>
                      <a:pt x="1668" y="250"/>
                    </a:moveTo>
                    <a:cubicBezTo>
                      <a:pt x="1668" y="118"/>
                      <a:pt x="1549" y="0"/>
                      <a:pt x="1418" y="0"/>
                    </a:cubicBezTo>
                    <a:lnTo>
                      <a:pt x="237" y="0"/>
                    </a:lnTo>
                    <a:cubicBezTo>
                      <a:pt x="106" y="0"/>
                      <a:pt x="1" y="118"/>
                      <a:pt x="1" y="250"/>
                    </a:cubicBezTo>
                    <a:lnTo>
                      <a:pt x="1" y="919"/>
                    </a:lnTo>
                    <a:cubicBezTo>
                      <a:pt x="1" y="1050"/>
                      <a:pt x="106" y="1168"/>
                      <a:pt x="237" y="1168"/>
                    </a:cubicBezTo>
                    <a:lnTo>
                      <a:pt x="1418" y="1168"/>
                    </a:lnTo>
                    <a:cubicBezTo>
                      <a:pt x="1549" y="1168"/>
                      <a:pt x="1668" y="1050"/>
                      <a:pt x="1668" y="919"/>
                    </a:cubicBezTo>
                    <a:close/>
                    <a:moveTo>
                      <a:pt x="670" y="853"/>
                    </a:moveTo>
                    <a:lnTo>
                      <a:pt x="670" y="210"/>
                    </a:lnTo>
                    <a:lnTo>
                      <a:pt x="1143" y="525"/>
                    </a:lnTo>
                    <a:close/>
                    <a:moveTo>
                      <a:pt x="670" y="853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883061" y="4756566"/>
                <a:ext cx="105789" cy="104948"/>
              </a:xfrm>
              <a:custGeom>
                <a:rect b="b" l="l" r="r" t="t"/>
                <a:pathLst>
                  <a:path extrusionOk="0" h="1746" w="1760">
                    <a:moveTo>
                      <a:pt x="198" y="0"/>
                    </a:moveTo>
                    <a:cubicBezTo>
                      <a:pt x="80" y="0"/>
                      <a:pt x="1" y="79"/>
                      <a:pt x="1" y="197"/>
                    </a:cubicBezTo>
                    <a:cubicBezTo>
                      <a:pt x="1" y="315"/>
                      <a:pt x="80" y="394"/>
                      <a:pt x="198" y="394"/>
                    </a:cubicBezTo>
                    <a:cubicBezTo>
                      <a:pt x="316" y="394"/>
                      <a:pt x="394" y="315"/>
                      <a:pt x="394" y="197"/>
                    </a:cubicBezTo>
                    <a:cubicBezTo>
                      <a:pt x="394" y="79"/>
                      <a:pt x="303" y="0"/>
                      <a:pt x="198" y="0"/>
                    </a:cubicBezTo>
                    <a:close/>
                    <a:moveTo>
                      <a:pt x="1" y="578"/>
                    </a:moveTo>
                    <a:lnTo>
                      <a:pt x="1" y="1720"/>
                    </a:lnTo>
                    <a:lnTo>
                      <a:pt x="381" y="1720"/>
                    </a:lnTo>
                    <a:lnTo>
                      <a:pt x="381" y="578"/>
                    </a:lnTo>
                    <a:close/>
                    <a:moveTo>
                      <a:pt x="1313" y="565"/>
                    </a:moveTo>
                    <a:cubicBezTo>
                      <a:pt x="1116" y="565"/>
                      <a:pt x="1024" y="670"/>
                      <a:pt x="972" y="762"/>
                    </a:cubicBezTo>
                    <a:lnTo>
                      <a:pt x="972" y="591"/>
                    </a:lnTo>
                    <a:lnTo>
                      <a:pt x="591" y="591"/>
                    </a:lnTo>
                    <a:lnTo>
                      <a:pt x="591" y="1746"/>
                    </a:lnTo>
                    <a:lnTo>
                      <a:pt x="972" y="1746"/>
                    </a:lnTo>
                    <a:lnTo>
                      <a:pt x="972" y="1103"/>
                    </a:lnTo>
                    <a:cubicBezTo>
                      <a:pt x="972" y="1063"/>
                      <a:pt x="972" y="1024"/>
                      <a:pt x="985" y="998"/>
                    </a:cubicBezTo>
                    <a:cubicBezTo>
                      <a:pt x="1024" y="919"/>
                      <a:pt x="1090" y="853"/>
                      <a:pt x="1182" y="853"/>
                    </a:cubicBezTo>
                    <a:cubicBezTo>
                      <a:pt x="1326" y="853"/>
                      <a:pt x="1379" y="972"/>
                      <a:pt x="1379" y="1116"/>
                    </a:cubicBezTo>
                    <a:lnTo>
                      <a:pt x="1379" y="1720"/>
                    </a:lnTo>
                    <a:lnTo>
                      <a:pt x="1759" y="1720"/>
                    </a:lnTo>
                    <a:lnTo>
                      <a:pt x="1759" y="1063"/>
                    </a:lnTo>
                    <a:cubicBezTo>
                      <a:pt x="1759" y="722"/>
                      <a:pt x="1563" y="565"/>
                      <a:pt x="1313" y="5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58" name="Google Shape;458;p3"/>
            <p:cNvCxnSpPr/>
            <p:nvPr/>
          </p:nvCxnSpPr>
          <p:spPr>
            <a:xfrm>
              <a:off x="-281225" y="525100"/>
              <a:ext cx="9739500" cy="0"/>
            </a:xfrm>
            <a:prstGeom prst="straightConnector1">
              <a:avLst/>
            </a:prstGeom>
            <a:noFill/>
            <a:ln cap="flat" cmpd="sng" w="19050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3"/>
            <p:cNvCxnSpPr/>
            <p:nvPr/>
          </p:nvCxnSpPr>
          <p:spPr>
            <a:xfrm>
              <a:off x="605200" y="1087900"/>
              <a:ext cx="79332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0" name="Google Shape;460;p3"/>
          <p:cNvGrpSpPr/>
          <p:nvPr/>
        </p:nvGrpSpPr>
        <p:grpSpPr>
          <a:xfrm>
            <a:off x="4503900" y="609111"/>
            <a:ext cx="415036" cy="394786"/>
            <a:chOff x="2307275" y="629500"/>
            <a:chExt cx="1280975" cy="1218475"/>
          </a:xfrm>
        </p:grpSpPr>
        <p:sp>
          <p:nvSpPr>
            <p:cNvPr id="461" name="Google Shape;461;p3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3"/>
          <p:cNvGrpSpPr/>
          <p:nvPr/>
        </p:nvGrpSpPr>
        <p:grpSpPr>
          <a:xfrm>
            <a:off x="4505900" y="4156786"/>
            <a:ext cx="415036" cy="394786"/>
            <a:chOff x="2307275" y="629500"/>
            <a:chExt cx="1280975" cy="1218475"/>
          </a:xfrm>
        </p:grpSpPr>
        <p:sp>
          <p:nvSpPr>
            <p:cNvPr id="466" name="Google Shape;466;p3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21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4" name="Google Shape;3744;p21"/>
          <p:cNvGrpSpPr/>
          <p:nvPr/>
        </p:nvGrpSpPr>
        <p:grpSpPr>
          <a:xfrm flipH="1" rot="-5400000">
            <a:off x="-1027289" y="1210250"/>
            <a:ext cx="2005200" cy="854579"/>
            <a:chOff x="-2718975" y="792300"/>
            <a:chExt cx="2005200" cy="854579"/>
          </a:xfrm>
        </p:grpSpPr>
        <p:sp>
          <p:nvSpPr>
            <p:cNvPr id="3745" name="Google Shape;3745;p21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1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1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1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1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1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1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1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1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1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1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1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1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1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1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1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1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1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1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1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1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1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1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1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1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1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1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1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1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1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1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1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1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1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1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1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1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1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1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1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1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1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1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1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1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1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1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1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1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1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1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1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1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1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1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1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1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1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1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1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1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1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1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1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1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1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1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1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1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1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1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1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1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1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1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1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1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1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1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1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1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1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1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1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9" name="Google Shape;3829;p21"/>
          <p:cNvGrpSpPr/>
          <p:nvPr/>
        </p:nvGrpSpPr>
        <p:grpSpPr>
          <a:xfrm flipH="1">
            <a:off x="8669836" y="3673175"/>
            <a:ext cx="2005200" cy="854579"/>
            <a:chOff x="-2718975" y="792300"/>
            <a:chExt cx="2005200" cy="854579"/>
          </a:xfrm>
        </p:grpSpPr>
        <p:sp>
          <p:nvSpPr>
            <p:cNvPr id="3830" name="Google Shape;3830;p21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1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1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1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1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1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1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1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1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1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1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1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1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1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1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1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1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1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1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1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1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1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1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1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1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1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1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1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1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1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1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1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1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1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1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1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1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1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1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1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1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1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1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1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1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1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1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1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1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1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1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1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1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1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1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1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1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1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1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1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1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1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1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1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1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1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1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1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1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1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1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1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1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1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1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1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1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1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1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1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1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1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1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1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4" name="Google Shape;3914;p21"/>
          <p:cNvSpPr txBox="1"/>
          <p:nvPr>
            <p:ph type="ctrTitle"/>
          </p:nvPr>
        </p:nvSpPr>
        <p:spPr>
          <a:xfrm>
            <a:off x="1559350" y="527175"/>
            <a:ext cx="6018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3915" name="Google Shape;3915;p21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16" name="Google Shape;3916;p21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3917" name="Google Shape;3917;p21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1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1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1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1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1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1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1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1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1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1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28" name="Google Shape;3928;p21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9" name="Google Shape;3929;p21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0" name="Google Shape;3930;p21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"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22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3" name="Google Shape;3933;p22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3934" name="Google Shape;3934;p22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45" name="Google Shape;3945;p22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6" name="Google Shape;3946;p22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7" name="Google Shape;3947;p22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48" name="Google Shape;3948;p22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3949" name="Google Shape;3949;p22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7" name="Google Shape;3967;p22"/>
          <p:cNvGrpSpPr/>
          <p:nvPr/>
        </p:nvGrpSpPr>
        <p:grpSpPr>
          <a:xfrm rot="10800000">
            <a:off x="-1390538" y="2474322"/>
            <a:ext cx="1887094" cy="804244"/>
            <a:chOff x="-2718975" y="792300"/>
            <a:chExt cx="2005200" cy="854579"/>
          </a:xfrm>
        </p:grpSpPr>
        <p:sp>
          <p:nvSpPr>
            <p:cNvPr id="3968" name="Google Shape;3968;p22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52" name="Google Shape;4052;p22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3" name="Google Shape;4053;p22"/>
          <p:cNvSpPr txBox="1"/>
          <p:nvPr>
            <p:ph type="ctrTitle"/>
          </p:nvPr>
        </p:nvSpPr>
        <p:spPr>
          <a:xfrm>
            <a:off x="828550" y="527175"/>
            <a:ext cx="74778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4054" name="Google Shape;4054;p22"/>
          <p:cNvGrpSpPr/>
          <p:nvPr/>
        </p:nvGrpSpPr>
        <p:grpSpPr>
          <a:xfrm rot="10800000">
            <a:off x="8620787" y="2474322"/>
            <a:ext cx="1887094" cy="804244"/>
            <a:chOff x="-2718975" y="792300"/>
            <a:chExt cx="2005200" cy="854579"/>
          </a:xfrm>
        </p:grpSpPr>
        <p:sp>
          <p:nvSpPr>
            <p:cNvPr id="4055" name="Google Shape;4055;p22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2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2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2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2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2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2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2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2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2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2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2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2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2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2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2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2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2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2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2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2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2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2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2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2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2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2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2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2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2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2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2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2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2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2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2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2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2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2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2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2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2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2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2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2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2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2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2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2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23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1" name="Google Shape;4141;p23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4142" name="Google Shape;4142;p23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3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3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3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3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3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3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3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3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3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3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53" name="Google Shape;4153;p23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4" name="Google Shape;4154;p23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5" name="Google Shape;4155;p23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56" name="Google Shape;4156;p23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4157" name="Google Shape;4157;p23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3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3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3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3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3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3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3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3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3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3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3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3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3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3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3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3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3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75" name="Google Shape;4175;p23"/>
          <p:cNvCxnSpPr/>
          <p:nvPr/>
        </p:nvCxnSpPr>
        <p:spPr>
          <a:xfrm>
            <a:off x="605200" y="1026875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6" name="Google Shape;4176;p23"/>
          <p:cNvCxnSpPr/>
          <p:nvPr/>
        </p:nvCxnSpPr>
        <p:spPr>
          <a:xfrm>
            <a:off x="4818575" y="529850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7" name="Google Shape;4177;p23"/>
          <p:cNvCxnSpPr/>
          <p:nvPr/>
        </p:nvCxnSpPr>
        <p:spPr>
          <a:xfrm>
            <a:off x="4291000" y="529850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8" name="Google Shape;4178;p23"/>
          <p:cNvCxnSpPr/>
          <p:nvPr/>
        </p:nvCxnSpPr>
        <p:spPr>
          <a:xfrm>
            <a:off x="1132775" y="529850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9" name="Google Shape;4179;p23"/>
          <p:cNvCxnSpPr/>
          <p:nvPr/>
        </p:nvCxnSpPr>
        <p:spPr>
          <a:xfrm>
            <a:off x="-297750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0" name="Google Shape;4180;p23"/>
          <p:cNvCxnSpPr/>
          <p:nvPr/>
        </p:nvCxnSpPr>
        <p:spPr>
          <a:xfrm>
            <a:off x="605200" y="4156575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1" name="Google Shape;4181;p23"/>
          <p:cNvSpPr txBox="1"/>
          <p:nvPr>
            <p:ph idx="1" type="subTitle"/>
          </p:nvPr>
        </p:nvSpPr>
        <p:spPr>
          <a:xfrm>
            <a:off x="4811400" y="1858475"/>
            <a:ext cx="35040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2" name="Google Shape;4182;p23"/>
          <p:cNvSpPr txBox="1"/>
          <p:nvPr>
            <p:ph idx="2" type="subTitle"/>
          </p:nvPr>
        </p:nvSpPr>
        <p:spPr>
          <a:xfrm>
            <a:off x="4811400" y="2315100"/>
            <a:ext cx="3504000" cy="9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83" name="Google Shape;4183;p23"/>
          <p:cNvCxnSpPr/>
          <p:nvPr/>
        </p:nvCxnSpPr>
        <p:spPr>
          <a:xfrm>
            <a:off x="7967550" y="529850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84" name="Google Shape;4184;p23"/>
          <p:cNvGrpSpPr/>
          <p:nvPr/>
        </p:nvGrpSpPr>
        <p:grpSpPr>
          <a:xfrm rot="8100000">
            <a:off x="707771" y="614497"/>
            <a:ext cx="395104" cy="375826"/>
            <a:chOff x="2307275" y="629500"/>
            <a:chExt cx="1280975" cy="1218475"/>
          </a:xfrm>
        </p:grpSpPr>
        <p:sp>
          <p:nvSpPr>
            <p:cNvPr id="4185" name="Google Shape;4185;p23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3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3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3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9" name="Google Shape;4189;p23"/>
          <p:cNvGrpSpPr/>
          <p:nvPr/>
        </p:nvGrpSpPr>
        <p:grpSpPr>
          <a:xfrm flipH="1" rot="2700000">
            <a:off x="707771" y="4172472"/>
            <a:ext cx="395104" cy="375826"/>
            <a:chOff x="2307275" y="629500"/>
            <a:chExt cx="1280975" cy="1218475"/>
          </a:xfrm>
        </p:grpSpPr>
        <p:sp>
          <p:nvSpPr>
            <p:cNvPr id="4190" name="Google Shape;4190;p23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3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3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3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4" name="Google Shape;4194;p23"/>
          <p:cNvGrpSpPr/>
          <p:nvPr/>
        </p:nvGrpSpPr>
        <p:grpSpPr>
          <a:xfrm flipH="1" rot="-8100000">
            <a:off x="8034121" y="614497"/>
            <a:ext cx="395104" cy="375826"/>
            <a:chOff x="2307275" y="629500"/>
            <a:chExt cx="1280975" cy="1218475"/>
          </a:xfrm>
        </p:grpSpPr>
        <p:sp>
          <p:nvSpPr>
            <p:cNvPr id="4195" name="Google Shape;4195;p23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3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3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3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9" name="Google Shape;4199;p23"/>
          <p:cNvGrpSpPr/>
          <p:nvPr/>
        </p:nvGrpSpPr>
        <p:grpSpPr>
          <a:xfrm rot="-2700000">
            <a:off x="8020346" y="4172472"/>
            <a:ext cx="395104" cy="375826"/>
            <a:chOff x="2307275" y="629500"/>
            <a:chExt cx="1280975" cy="1218475"/>
          </a:xfrm>
        </p:grpSpPr>
        <p:sp>
          <p:nvSpPr>
            <p:cNvPr id="4200" name="Google Shape;4200;p23"/>
            <p:cNvSpPr/>
            <p:nvPr/>
          </p:nvSpPr>
          <p:spPr>
            <a:xfrm>
              <a:off x="2307275" y="629500"/>
              <a:ext cx="1280975" cy="1218475"/>
            </a:xfrm>
            <a:custGeom>
              <a:rect b="b" l="l" r="r" t="t"/>
              <a:pathLst>
                <a:path extrusionOk="0" h="48739" w="51239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3"/>
            <p:cNvSpPr/>
            <p:nvPr/>
          </p:nvSpPr>
          <p:spPr>
            <a:xfrm>
              <a:off x="2942925" y="629500"/>
              <a:ext cx="16125" cy="50600"/>
            </a:xfrm>
            <a:custGeom>
              <a:rect b="b" l="l" r="r" t="t"/>
              <a:pathLst>
                <a:path extrusionOk="0" h="2024" w="645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3"/>
            <p:cNvSpPr/>
            <p:nvPr/>
          </p:nvSpPr>
          <p:spPr>
            <a:xfrm>
              <a:off x="2942925" y="729700"/>
              <a:ext cx="16125" cy="1008425"/>
            </a:xfrm>
            <a:custGeom>
              <a:rect b="b" l="l" r="r" t="t"/>
              <a:pathLst>
                <a:path extrusionOk="0" h="40337" w="645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3"/>
            <p:cNvSpPr/>
            <p:nvPr/>
          </p:nvSpPr>
          <p:spPr>
            <a:xfrm>
              <a:off x="2942925" y="1788650"/>
              <a:ext cx="16125" cy="50575"/>
            </a:xfrm>
            <a:custGeom>
              <a:rect b="b" l="l" r="r" t="t"/>
              <a:pathLst>
                <a:path extrusionOk="0" h="2023" w="645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p24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6" name="Google Shape;4206;p24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4207" name="Google Shape;4207;p24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4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4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4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4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4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4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4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4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4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4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18" name="Google Shape;4218;p24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9" name="Google Shape;4219;p24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0" name="Google Shape;4220;p24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21" name="Google Shape;4221;p24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4222" name="Google Shape;4222;p24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4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4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4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4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4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4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4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4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4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4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4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4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4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4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4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4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4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40" name="Google Shape;4240;p24"/>
          <p:cNvCxnSpPr/>
          <p:nvPr/>
        </p:nvCxnSpPr>
        <p:spPr>
          <a:xfrm>
            <a:off x="4818575" y="529850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1" name="Google Shape;4241;p24"/>
          <p:cNvCxnSpPr/>
          <p:nvPr/>
        </p:nvCxnSpPr>
        <p:spPr>
          <a:xfrm>
            <a:off x="4291000" y="529850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2" name="Google Shape;4242;p24"/>
          <p:cNvCxnSpPr/>
          <p:nvPr/>
        </p:nvCxnSpPr>
        <p:spPr>
          <a:xfrm>
            <a:off x="1132775" y="529850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3" name="Google Shape;4243;p24"/>
          <p:cNvCxnSpPr/>
          <p:nvPr/>
        </p:nvCxnSpPr>
        <p:spPr>
          <a:xfrm>
            <a:off x="-297750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4" name="Google Shape;4244;p24"/>
          <p:cNvCxnSpPr/>
          <p:nvPr/>
        </p:nvCxnSpPr>
        <p:spPr>
          <a:xfrm>
            <a:off x="605200" y="4156575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5" name="Google Shape;4245;p24"/>
          <p:cNvSpPr txBox="1"/>
          <p:nvPr>
            <p:ph idx="1" type="subTitle"/>
          </p:nvPr>
        </p:nvSpPr>
        <p:spPr>
          <a:xfrm>
            <a:off x="843650" y="1858475"/>
            <a:ext cx="3443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6" name="Google Shape;4246;p24"/>
          <p:cNvSpPr txBox="1"/>
          <p:nvPr>
            <p:ph idx="2" type="subTitle"/>
          </p:nvPr>
        </p:nvSpPr>
        <p:spPr>
          <a:xfrm>
            <a:off x="843650" y="2315113"/>
            <a:ext cx="3443400" cy="9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47" name="Google Shape;4247;p24"/>
          <p:cNvCxnSpPr/>
          <p:nvPr/>
        </p:nvCxnSpPr>
        <p:spPr>
          <a:xfrm>
            <a:off x="7967550" y="529850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8" name="Google Shape;4248;p24"/>
          <p:cNvCxnSpPr/>
          <p:nvPr/>
        </p:nvCxnSpPr>
        <p:spPr>
          <a:xfrm>
            <a:off x="605200" y="1026875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49" name="Google Shape;4249;p24"/>
          <p:cNvGrpSpPr/>
          <p:nvPr/>
        </p:nvGrpSpPr>
        <p:grpSpPr>
          <a:xfrm>
            <a:off x="4361832" y="612770"/>
            <a:ext cx="385911" cy="331191"/>
            <a:chOff x="4392145" y="1141557"/>
            <a:chExt cx="385911" cy="331191"/>
          </a:xfrm>
        </p:grpSpPr>
        <p:sp>
          <p:nvSpPr>
            <p:cNvPr id="4250" name="Google Shape;4250;p24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51" name="Google Shape;4251;p2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4252" name="Google Shape;4252;p2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2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2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2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2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2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58" name="Google Shape;4258;p24"/>
          <p:cNvGrpSpPr/>
          <p:nvPr/>
        </p:nvGrpSpPr>
        <p:grpSpPr>
          <a:xfrm flipH="1">
            <a:off x="4361832" y="4229120"/>
            <a:ext cx="385911" cy="331191"/>
            <a:chOff x="4392145" y="1141557"/>
            <a:chExt cx="385911" cy="331191"/>
          </a:xfrm>
        </p:grpSpPr>
        <p:sp>
          <p:nvSpPr>
            <p:cNvPr id="4259" name="Google Shape;4259;p24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0" name="Google Shape;4260;p2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4261" name="Google Shape;4261;p2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2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2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2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2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2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67" name="Google Shape;4267;p24"/>
          <p:cNvGrpSpPr/>
          <p:nvPr/>
        </p:nvGrpSpPr>
        <p:grpSpPr>
          <a:xfrm flipH="1" rot="10800000">
            <a:off x="676032" y="4229120"/>
            <a:ext cx="385911" cy="331191"/>
            <a:chOff x="4392145" y="1141557"/>
            <a:chExt cx="385911" cy="331191"/>
          </a:xfrm>
        </p:grpSpPr>
        <p:sp>
          <p:nvSpPr>
            <p:cNvPr id="4268" name="Google Shape;4268;p24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9" name="Google Shape;4269;p2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4270" name="Google Shape;4270;p2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2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2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2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2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2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76" name="Google Shape;4276;p24"/>
          <p:cNvGrpSpPr/>
          <p:nvPr/>
        </p:nvGrpSpPr>
        <p:grpSpPr>
          <a:xfrm rot="10800000">
            <a:off x="676032" y="612770"/>
            <a:ext cx="385911" cy="331191"/>
            <a:chOff x="4392145" y="1141557"/>
            <a:chExt cx="385911" cy="331191"/>
          </a:xfrm>
        </p:grpSpPr>
        <p:sp>
          <p:nvSpPr>
            <p:cNvPr id="4277" name="Google Shape;4277;p24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78" name="Google Shape;4278;p2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4279" name="Google Shape;4279;p2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2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2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2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2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2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85" name="Google Shape;4285;p24"/>
          <p:cNvGrpSpPr/>
          <p:nvPr/>
        </p:nvGrpSpPr>
        <p:grpSpPr>
          <a:xfrm flipH="1" rot="10800000">
            <a:off x="8060220" y="4229120"/>
            <a:ext cx="385911" cy="331191"/>
            <a:chOff x="4392145" y="1141557"/>
            <a:chExt cx="385911" cy="331191"/>
          </a:xfrm>
        </p:grpSpPr>
        <p:sp>
          <p:nvSpPr>
            <p:cNvPr id="4286" name="Google Shape;4286;p24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7" name="Google Shape;4287;p2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4288" name="Google Shape;4288;p2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2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94" name="Google Shape;4294;p24"/>
          <p:cNvGrpSpPr/>
          <p:nvPr/>
        </p:nvGrpSpPr>
        <p:grpSpPr>
          <a:xfrm rot="10800000">
            <a:off x="8060220" y="612770"/>
            <a:ext cx="385911" cy="331191"/>
            <a:chOff x="4392145" y="1141557"/>
            <a:chExt cx="385911" cy="331191"/>
          </a:xfrm>
        </p:grpSpPr>
        <p:sp>
          <p:nvSpPr>
            <p:cNvPr id="4295" name="Google Shape;4295;p24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96" name="Google Shape;4296;p2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4297" name="Google Shape;4297;p2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4303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p25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5" name="Google Shape;4305;p25"/>
          <p:cNvGrpSpPr/>
          <p:nvPr/>
        </p:nvGrpSpPr>
        <p:grpSpPr>
          <a:xfrm flipH="1" rot="-5400000">
            <a:off x="-1027289" y="1210250"/>
            <a:ext cx="2005200" cy="854579"/>
            <a:chOff x="-2718975" y="792300"/>
            <a:chExt cx="2005200" cy="854579"/>
          </a:xfrm>
        </p:grpSpPr>
        <p:sp>
          <p:nvSpPr>
            <p:cNvPr id="4306" name="Google Shape;4306;p25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5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5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5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5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5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5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5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5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5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5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5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5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5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5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5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5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5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5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5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5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5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5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5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5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5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5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5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5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5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5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5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5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5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5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5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5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5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5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5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5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5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5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5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5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5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5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5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5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5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5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5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5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5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5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5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5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5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5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5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5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5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5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5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5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5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5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5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5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5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5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5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5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5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5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5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5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5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5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5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5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5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5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5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0" name="Google Shape;4390;p25"/>
          <p:cNvGrpSpPr/>
          <p:nvPr/>
        </p:nvGrpSpPr>
        <p:grpSpPr>
          <a:xfrm flipH="1">
            <a:off x="8669836" y="3673175"/>
            <a:ext cx="2005200" cy="854579"/>
            <a:chOff x="-2718975" y="792300"/>
            <a:chExt cx="2005200" cy="854579"/>
          </a:xfrm>
        </p:grpSpPr>
        <p:sp>
          <p:nvSpPr>
            <p:cNvPr id="4391" name="Google Shape;4391;p25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5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5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5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5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5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5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5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5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5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5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5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5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5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5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5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5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5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5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5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5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5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5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5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5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5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5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5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5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5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5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5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5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5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5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5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5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5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5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5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5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5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5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5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5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5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5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5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5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5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5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5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5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5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5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5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5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5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5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5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5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5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5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5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5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5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5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5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5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5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5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5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5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5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5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5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5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5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5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5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5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5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5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5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5" name="Google Shape;4475;p25"/>
          <p:cNvSpPr txBox="1"/>
          <p:nvPr>
            <p:ph type="ctrTitle"/>
          </p:nvPr>
        </p:nvSpPr>
        <p:spPr>
          <a:xfrm>
            <a:off x="1559350" y="527175"/>
            <a:ext cx="6018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4476" name="Google Shape;4476;p25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4477" name="Google Shape;4477;p25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5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5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5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5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5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5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5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5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5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5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88" name="Google Shape;4488;p25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9" name="Google Shape;4489;p25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0" name="Google Shape;4490;p25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91" name="Google Shape;4491;p25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4492" name="Google Shape;4492;p25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10" name="Google Shape;4510;p25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1" name="Google Shape;4511;p25"/>
          <p:cNvSpPr txBox="1"/>
          <p:nvPr>
            <p:ph idx="1" type="subTitle"/>
          </p:nvPr>
        </p:nvSpPr>
        <p:spPr>
          <a:xfrm>
            <a:off x="2005000" y="1341100"/>
            <a:ext cx="5098800" cy="17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"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26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4" name="Google Shape;4514;p26"/>
          <p:cNvCxnSpPr/>
          <p:nvPr/>
        </p:nvCxnSpPr>
        <p:spPr>
          <a:xfrm>
            <a:off x="605200" y="526630"/>
            <a:ext cx="0" cy="40452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5" name="Google Shape;4515;p26"/>
          <p:cNvCxnSpPr/>
          <p:nvPr/>
        </p:nvCxnSpPr>
        <p:spPr>
          <a:xfrm>
            <a:off x="8538800" y="525100"/>
            <a:ext cx="0" cy="40467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6" name="Google Shape;4516;p26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7" name="Google Shape;4517;p26"/>
          <p:cNvCxnSpPr/>
          <p:nvPr/>
        </p:nvCxnSpPr>
        <p:spPr>
          <a:xfrm>
            <a:off x="4513750" y="1024900"/>
            <a:ext cx="0" cy="36099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8" name="Google Shape;4518;p26"/>
          <p:cNvCxnSpPr/>
          <p:nvPr/>
        </p:nvCxnSpPr>
        <p:spPr>
          <a:xfrm>
            <a:off x="4635300" y="1024900"/>
            <a:ext cx="0" cy="36099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9" name="Google Shape;4519;p26"/>
          <p:cNvCxnSpPr/>
          <p:nvPr/>
        </p:nvCxnSpPr>
        <p:spPr>
          <a:xfrm>
            <a:off x="-281225" y="10249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20" name="Google Shape;4520;p26"/>
          <p:cNvGrpSpPr/>
          <p:nvPr/>
        </p:nvGrpSpPr>
        <p:grpSpPr>
          <a:xfrm>
            <a:off x="-1516512" y="597600"/>
            <a:ext cx="2005200" cy="854579"/>
            <a:chOff x="-2718975" y="792300"/>
            <a:chExt cx="2005200" cy="854579"/>
          </a:xfrm>
        </p:grpSpPr>
        <p:sp>
          <p:nvSpPr>
            <p:cNvPr id="4521" name="Google Shape;4521;p26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6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6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6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6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6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6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6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6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6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6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6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6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6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6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6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6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6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6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6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6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6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6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6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6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6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6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6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6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6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6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6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6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6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6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6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6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6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6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6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6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6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6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6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6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6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6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6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6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6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6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6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6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6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6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6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6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6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6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6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6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6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6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6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6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6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6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6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6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6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6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6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6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6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6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6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6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5" name="Google Shape;4605;p26"/>
          <p:cNvSpPr txBox="1"/>
          <p:nvPr>
            <p:ph type="ctrTitle"/>
          </p:nvPr>
        </p:nvSpPr>
        <p:spPr>
          <a:xfrm>
            <a:off x="1559350" y="527175"/>
            <a:ext cx="6018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06" name="Google Shape;4606;p26"/>
          <p:cNvSpPr txBox="1"/>
          <p:nvPr>
            <p:ph idx="1" type="subTitle"/>
          </p:nvPr>
        </p:nvSpPr>
        <p:spPr>
          <a:xfrm>
            <a:off x="4647900" y="1012950"/>
            <a:ext cx="38085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07" name="Google Shape;4607;p26"/>
          <p:cNvSpPr txBox="1"/>
          <p:nvPr>
            <p:ph idx="2" type="subTitle"/>
          </p:nvPr>
        </p:nvSpPr>
        <p:spPr>
          <a:xfrm>
            <a:off x="837875" y="1050150"/>
            <a:ext cx="36606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608" name="Google Shape;4608;p26"/>
          <p:cNvGrpSpPr/>
          <p:nvPr/>
        </p:nvGrpSpPr>
        <p:grpSpPr>
          <a:xfrm>
            <a:off x="8665388" y="3614375"/>
            <a:ext cx="2005200" cy="854579"/>
            <a:chOff x="-2718975" y="792300"/>
            <a:chExt cx="2005200" cy="854579"/>
          </a:xfrm>
        </p:grpSpPr>
        <p:sp>
          <p:nvSpPr>
            <p:cNvPr id="4609" name="Google Shape;4609;p26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6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6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6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6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6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6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6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6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6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6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6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6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6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6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6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6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6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6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6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6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6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6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6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6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6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6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6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6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6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6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6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6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6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6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6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6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6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6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6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6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6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6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6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6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6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6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6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6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6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6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6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6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6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6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6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6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6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6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6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6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6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6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6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6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6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6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6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6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6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6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6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6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6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6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6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6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6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6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6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6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6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6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6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3" name="Google Shape;4693;p26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4694" name="Google Shape;4694;p26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6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6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6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6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6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6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6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6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6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6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05" name="Google Shape;4705;p26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6" name="Google Shape;4706;p26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7" name="Google Shape;4707;p26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08" name="Google Shape;4708;p26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4709" name="Google Shape;4709;p26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6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6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6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6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6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6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6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6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6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6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6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6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6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6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6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6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6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4727" name="Shape 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8" name="Google Shape;4728;p27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9" name="Google Shape;4729;p27"/>
          <p:cNvSpPr txBox="1"/>
          <p:nvPr>
            <p:ph type="ctrTitle"/>
          </p:nvPr>
        </p:nvSpPr>
        <p:spPr>
          <a:xfrm>
            <a:off x="1559350" y="528725"/>
            <a:ext cx="60180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30" name="Google Shape;4730;p27"/>
          <p:cNvSpPr txBox="1"/>
          <p:nvPr>
            <p:ph idx="1" type="subTitle"/>
          </p:nvPr>
        </p:nvSpPr>
        <p:spPr>
          <a:xfrm>
            <a:off x="1200200" y="3272650"/>
            <a:ext cx="2788500" cy="3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1" name="Google Shape;4731;p27"/>
          <p:cNvSpPr txBox="1"/>
          <p:nvPr>
            <p:ph idx="2" type="subTitle"/>
          </p:nvPr>
        </p:nvSpPr>
        <p:spPr>
          <a:xfrm>
            <a:off x="1200200" y="3639454"/>
            <a:ext cx="27885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2" name="Google Shape;4732;p27"/>
          <p:cNvSpPr txBox="1"/>
          <p:nvPr>
            <p:ph idx="3" type="subTitle"/>
          </p:nvPr>
        </p:nvSpPr>
        <p:spPr>
          <a:xfrm>
            <a:off x="5155350" y="3272650"/>
            <a:ext cx="2788500" cy="3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3" name="Google Shape;4733;p27"/>
          <p:cNvSpPr txBox="1"/>
          <p:nvPr>
            <p:ph idx="4" type="subTitle"/>
          </p:nvPr>
        </p:nvSpPr>
        <p:spPr>
          <a:xfrm>
            <a:off x="5155350" y="3639525"/>
            <a:ext cx="27885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34" name="Google Shape;4734;p27"/>
          <p:cNvGrpSpPr/>
          <p:nvPr/>
        </p:nvGrpSpPr>
        <p:grpSpPr>
          <a:xfrm rot="5400000">
            <a:off x="-1006875" y="2186763"/>
            <a:ext cx="2005200" cy="854579"/>
            <a:chOff x="-2718975" y="792300"/>
            <a:chExt cx="2005200" cy="854579"/>
          </a:xfrm>
        </p:grpSpPr>
        <p:sp>
          <p:nvSpPr>
            <p:cNvPr id="4735" name="Google Shape;4735;p27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7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7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7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7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7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7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7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7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7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7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7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7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7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7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7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7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7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7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7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7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7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7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7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7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7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7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7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7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7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7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7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7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7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7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7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7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7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7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7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7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7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7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7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7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7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7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7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7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7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7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7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7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7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7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7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7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7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7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7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7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7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7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7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7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7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7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7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7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7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7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7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7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7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7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7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7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7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7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7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7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7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7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7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9" name="Google Shape;4819;p27"/>
          <p:cNvGrpSpPr/>
          <p:nvPr/>
        </p:nvGrpSpPr>
        <p:grpSpPr>
          <a:xfrm>
            <a:off x="8730000" y="555900"/>
            <a:ext cx="2005200" cy="854579"/>
            <a:chOff x="-2718975" y="792300"/>
            <a:chExt cx="2005200" cy="854579"/>
          </a:xfrm>
        </p:grpSpPr>
        <p:sp>
          <p:nvSpPr>
            <p:cNvPr id="4820" name="Google Shape;4820;p27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7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7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7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7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7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7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7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7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7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7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7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7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7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7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7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7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7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7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7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7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7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7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7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7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7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7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7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7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7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7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7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7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7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7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7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7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7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7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7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7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7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7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7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7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7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7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7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7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7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7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7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7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7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7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7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7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7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7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7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7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7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7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7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7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7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7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7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7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7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7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7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7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7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7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7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7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7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7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7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7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7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7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7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4" name="Google Shape;4904;p27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4905" name="Google Shape;4905;p27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7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7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7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7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7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7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7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7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7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7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16" name="Google Shape;4916;p27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7" name="Google Shape;4917;p27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8" name="Google Shape;4918;p27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19" name="Google Shape;4919;p27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4920" name="Google Shape;4920;p27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7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7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7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7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7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7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7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7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7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7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7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7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7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7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7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7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7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38" name="Google Shape;4938;p27"/>
          <p:cNvCxnSpPr/>
          <p:nvPr/>
        </p:nvCxnSpPr>
        <p:spPr>
          <a:xfrm>
            <a:off x="605200" y="1026875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solidFill>
          <a:schemeClr val="dk1"/>
        </a:solidFill>
      </p:bgPr>
    </p:bg>
    <p:spTree>
      <p:nvGrpSpPr>
        <p:cNvPr id="4939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Google Shape;4940;p28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1" name="Google Shape;4941;p28"/>
          <p:cNvGrpSpPr/>
          <p:nvPr/>
        </p:nvGrpSpPr>
        <p:grpSpPr>
          <a:xfrm rot="5400000">
            <a:off x="8126913" y="2142338"/>
            <a:ext cx="2005200" cy="854579"/>
            <a:chOff x="-2718975" y="792300"/>
            <a:chExt cx="2005200" cy="854579"/>
          </a:xfrm>
        </p:grpSpPr>
        <p:sp>
          <p:nvSpPr>
            <p:cNvPr id="4942" name="Google Shape;4942;p28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8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8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8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8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8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8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8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8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8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8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8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8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8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8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8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8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8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8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8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8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8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8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8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8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8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8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8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8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8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8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8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8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8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8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8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8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8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8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8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8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8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8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8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8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8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8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8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8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8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8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8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8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8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8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8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8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8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8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8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8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8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8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8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8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8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8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8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8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8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8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8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8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8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8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8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8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8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8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8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8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8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8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8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26" name="Google Shape;5026;p28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7" name="Google Shape;5027;p28"/>
          <p:cNvCxnSpPr/>
          <p:nvPr/>
        </p:nvCxnSpPr>
        <p:spPr>
          <a:xfrm>
            <a:off x="4154725" y="529850"/>
            <a:ext cx="0" cy="40989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8" name="Google Shape;5028;p28"/>
          <p:cNvCxnSpPr/>
          <p:nvPr/>
        </p:nvCxnSpPr>
        <p:spPr>
          <a:xfrm>
            <a:off x="4660350" y="529850"/>
            <a:ext cx="0" cy="40989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9" name="Google Shape;5029;p28"/>
          <p:cNvCxnSpPr/>
          <p:nvPr/>
        </p:nvCxnSpPr>
        <p:spPr>
          <a:xfrm>
            <a:off x="-281225" y="4072025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0" name="Google Shape;5030;p28"/>
          <p:cNvSpPr txBox="1"/>
          <p:nvPr/>
        </p:nvSpPr>
        <p:spPr>
          <a:xfrm>
            <a:off x="4823875" y="3366125"/>
            <a:ext cx="35514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31" name="Google Shape;5031;p28"/>
          <p:cNvGrpSpPr/>
          <p:nvPr/>
        </p:nvGrpSpPr>
        <p:grpSpPr>
          <a:xfrm rot="5400000">
            <a:off x="-1009337" y="2142338"/>
            <a:ext cx="2005200" cy="854579"/>
            <a:chOff x="-2718975" y="792300"/>
            <a:chExt cx="2005200" cy="854579"/>
          </a:xfrm>
        </p:grpSpPr>
        <p:sp>
          <p:nvSpPr>
            <p:cNvPr id="5032" name="Google Shape;5032;p28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8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8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8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8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8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8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8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8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8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8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8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8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8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8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8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8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8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8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8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8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8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8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8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8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8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8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8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8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8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8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8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8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8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8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8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8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8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8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8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8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8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8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8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8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8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8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8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8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8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8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8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8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8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8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8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8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8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8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8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8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8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8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8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8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8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8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8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8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8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8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8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8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8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8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8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8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8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8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8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8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8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8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8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6" name="Google Shape;5116;p28"/>
          <p:cNvSpPr txBox="1"/>
          <p:nvPr>
            <p:ph idx="1" type="subTitle"/>
          </p:nvPr>
        </p:nvSpPr>
        <p:spPr>
          <a:xfrm>
            <a:off x="4826375" y="2030363"/>
            <a:ext cx="34890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7" name="Google Shape;5117;p28"/>
          <p:cNvSpPr txBox="1"/>
          <p:nvPr>
            <p:ph type="title"/>
          </p:nvPr>
        </p:nvSpPr>
        <p:spPr>
          <a:xfrm>
            <a:off x="4681475" y="1027150"/>
            <a:ext cx="37152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5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118" name="Google Shape;5118;p28"/>
          <p:cNvGrpSpPr/>
          <p:nvPr/>
        </p:nvGrpSpPr>
        <p:grpSpPr>
          <a:xfrm rot="5400000">
            <a:off x="4176539" y="595147"/>
            <a:ext cx="462677" cy="424253"/>
            <a:chOff x="4098850" y="1554400"/>
            <a:chExt cx="1208350" cy="1108000"/>
          </a:xfrm>
        </p:grpSpPr>
        <p:sp>
          <p:nvSpPr>
            <p:cNvPr id="5119" name="Google Shape;5119;p2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2" name="Google Shape;5122;p28"/>
          <p:cNvGrpSpPr/>
          <p:nvPr/>
        </p:nvGrpSpPr>
        <p:grpSpPr>
          <a:xfrm>
            <a:off x="4176539" y="4147447"/>
            <a:ext cx="462677" cy="424253"/>
            <a:chOff x="4098850" y="1554400"/>
            <a:chExt cx="1208350" cy="1108000"/>
          </a:xfrm>
        </p:grpSpPr>
        <p:sp>
          <p:nvSpPr>
            <p:cNvPr id="5123" name="Google Shape;5123;p2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6" name="Google Shape;5126;p28"/>
          <p:cNvGrpSpPr/>
          <p:nvPr/>
        </p:nvGrpSpPr>
        <p:grpSpPr>
          <a:xfrm flipH="1" rot="-5400000">
            <a:off x="8613502" y="595147"/>
            <a:ext cx="462677" cy="424253"/>
            <a:chOff x="4098850" y="1554400"/>
            <a:chExt cx="1208350" cy="1108000"/>
          </a:xfrm>
        </p:grpSpPr>
        <p:sp>
          <p:nvSpPr>
            <p:cNvPr id="5127" name="Google Shape;5127;p2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0" name="Google Shape;5130;p28"/>
          <p:cNvGrpSpPr/>
          <p:nvPr/>
        </p:nvGrpSpPr>
        <p:grpSpPr>
          <a:xfrm flipH="1">
            <a:off x="8613502" y="4147447"/>
            <a:ext cx="462677" cy="424253"/>
            <a:chOff x="4098850" y="1554400"/>
            <a:chExt cx="1208350" cy="1108000"/>
          </a:xfrm>
        </p:grpSpPr>
        <p:sp>
          <p:nvSpPr>
            <p:cNvPr id="5131" name="Google Shape;5131;p2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4" name="Google Shape;5134;p28"/>
          <p:cNvGrpSpPr/>
          <p:nvPr/>
        </p:nvGrpSpPr>
        <p:grpSpPr>
          <a:xfrm flipH="1" rot="-5400000">
            <a:off x="67252" y="595147"/>
            <a:ext cx="462677" cy="424253"/>
            <a:chOff x="4098850" y="1554400"/>
            <a:chExt cx="1208350" cy="1108000"/>
          </a:xfrm>
        </p:grpSpPr>
        <p:sp>
          <p:nvSpPr>
            <p:cNvPr id="5135" name="Google Shape;5135;p2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8" name="Google Shape;5138;p28"/>
          <p:cNvGrpSpPr/>
          <p:nvPr/>
        </p:nvGrpSpPr>
        <p:grpSpPr>
          <a:xfrm flipH="1">
            <a:off x="67252" y="4147447"/>
            <a:ext cx="462677" cy="424253"/>
            <a:chOff x="4098850" y="1554400"/>
            <a:chExt cx="1208350" cy="1108000"/>
          </a:xfrm>
        </p:grpSpPr>
        <p:sp>
          <p:nvSpPr>
            <p:cNvPr id="5139" name="Google Shape;5139;p2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2" name="Google Shape;5142;p28"/>
          <p:cNvGrpSpPr/>
          <p:nvPr/>
        </p:nvGrpSpPr>
        <p:grpSpPr>
          <a:xfrm>
            <a:off x="-281225" y="93604"/>
            <a:ext cx="9739500" cy="5049890"/>
            <a:chOff x="-281225" y="93604"/>
            <a:chExt cx="9739500" cy="5049890"/>
          </a:xfrm>
        </p:grpSpPr>
        <p:grpSp>
          <p:nvGrpSpPr>
            <p:cNvPr id="5143" name="Google Shape;5143;p28"/>
            <p:cNvGrpSpPr/>
            <p:nvPr/>
          </p:nvGrpSpPr>
          <p:grpSpPr>
            <a:xfrm>
              <a:off x="605204" y="93604"/>
              <a:ext cx="299035" cy="345618"/>
              <a:chOff x="897854" y="106279"/>
              <a:chExt cx="299035" cy="345618"/>
            </a:xfrm>
          </p:grpSpPr>
          <p:sp>
            <p:nvSpPr>
              <p:cNvPr id="5144" name="Google Shape;5144;p28"/>
              <p:cNvSpPr/>
              <p:nvPr/>
            </p:nvSpPr>
            <p:spPr>
              <a:xfrm>
                <a:off x="1044577" y="109465"/>
                <a:ext cx="5590" cy="4809"/>
              </a:xfrm>
              <a:custGeom>
                <a:rect b="b" l="l" r="r" t="t"/>
                <a:pathLst>
                  <a:path extrusionOk="0" h="80" w="93">
                    <a:moveTo>
                      <a:pt x="1" y="0"/>
                    </a:moveTo>
                    <a:lnTo>
                      <a:pt x="1" y="79"/>
                    </a:lnTo>
                    <a:lnTo>
                      <a:pt x="93" y="79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28"/>
              <p:cNvSpPr/>
              <p:nvPr/>
            </p:nvSpPr>
            <p:spPr>
              <a:xfrm>
                <a:off x="1041451" y="274340"/>
                <a:ext cx="7153" cy="9497"/>
              </a:xfrm>
              <a:custGeom>
                <a:rect b="b" l="l" r="r" t="t"/>
                <a:pathLst>
                  <a:path extrusionOk="0" h="158" w="119">
                    <a:moveTo>
                      <a:pt x="40" y="0"/>
                    </a:moveTo>
                    <a:lnTo>
                      <a:pt x="40" y="66"/>
                    </a:lnTo>
                    <a:lnTo>
                      <a:pt x="0" y="92"/>
                    </a:lnTo>
                    <a:lnTo>
                      <a:pt x="40" y="158"/>
                    </a:lnTo>
                    <a:lnTo>
                      <a:pt x="105" y="105"/>
                    </a:lnTo>
                    <a:cubicBezTo>
                      <a:pt x="118" y="105"/>
                      <a:pt x="118" y="92"/>
                      <a:pt x="118" y="79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28"/>
              <p:cNvSpPr/>
              <p:nvPr/>
            </p:nvSpPr>
            <p:spPr>
              <a:xfrm>
                <a:off x="898636" y="358731"/>
                <a:ext cx="7213" cy="7153"/>
              </a:xfrm>
              <a:custGeom>
                <a:rect b="b" l="l" r="r" t="t"/>
                <a:pathLst>
                  <a:path extrusionOk="0" h="119" w="120">
                    <a:moveTo>
                      <a:pt x="80" y="0"/>
                    </a:moveTo>
                    <a:lnTo>
                      <a:pt x="1" y="40"/>
                    </a:lnTo>
                    <a:lnTo>
                      <a:pt x="40" y="119"/>
                    </a:lnTo>
                    <a:lnTo>
                      <a:pt x="119" y="66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28"/>
              <p:cNvSpPr/>
              <p:nvPr/>
            </p:nvSpPr>
            <p:spPr>
              <a:xfrm>
                <a:off x="1046200" y="276684"/>
                <a:ext cx="7153" cy="7153"/>
              </a:xfrm>
              <a:custGeom>
                <a:rect b="b" l="l" r="r" t="t"/>
                <a:pathLst>
                  <a:path extrusionOk="0" h="119" w="119">
                    <a:moveTo>
                      <a:pt x="39" y="1"/>
                    </a:moveTo>
                    <a:lnTo>
                      <a:pt x="0" y="79"/>
                    </a:lnTo>
                    <a:lnTo>
                      <a:pt x="79" y="119"/>
                    </a:lnTo>
                    <a:lnTo>
                      <a:pt x="118" y="40"/>
                    </a:lnTo>
                    <a:lnTo>
                      <a:pt x="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28"/>
              <p:cNvSpPr/>
              <p:nvPr/>
            </p:nvSpPr>
            <p:spPr>
              <a:xfrm>
                <a:off x="1188955" y="358731"/>
                <a:ext cx="6371" cy="7153"/>
              </a:xfrm>
              <a:custGeom>
                <a:rect b="b" l="l" r="r" t="t"/>
                <a:pathLst>
                  <a:path extrusionOk="0" h="119" w="106">
                    <a:moveTo>
                      <a:pt x="40" y="0"/>
                    </a:moveTo>
                    <a:lnTo>
                      <a:pt x="1" y="79"/>
                    </a:lnTo>
                    <a:lnTo>
                      <a:pt x="66" y="119"/>
                    </a:lnTo>
                    <a:lnTo>
                      <a:pt x="105" y="4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28"/>
              <p:cNvSpPr/>
              <p:nvPr/>
            </p:nvSpPr>
            <p:spPr>
              <a:xfrm>
                <a:off x="1045358" y="123650"/>
                <a:ext cx="4809" cy="139690"/>
              </a:xfrm>
              <a:custGeom>
                <a:rect b="b" l="l" r="r" t="t"/>
                <a:pathLst>
                  <a:path extrusionOk="0" h="2324" w="80">
                    <a:moveTo>
                      <a:pt x="1" y="1"/>
                    </a:moveTo>
                    <a:lnTo>
                      <a:pt x="1" y="184"/>
                    </a:lnTo>
                    <a:lnTo>
                      <a:pt x="80" y="184"/>
                    </a:lnTo>
                    <a:lnTo>
                      <a:pt x="80" y="1"/>
                    </a:lnTo>
                    <a:close/>
                    <a:moveTo>
                      <a:pt x="1" y="368"/>
                    </a:moveTo>
                    <a:lnTo>
                      <a:pt x="1" y="552"/>
                    </a:lnTo>
                    <a:lnTo>
                      <a:pt x="80" y="552"/>
                    </a:lnTo>
                    <a:lnTo>
                      <a:pt x="80" y="368"/>
                    </a:lnTo>
                    <a:close/>
                    <a:moveTo>
                      <a:pt x="1" y="735"/>
                    </a:moveTo>
                    <a:lnTo>
                      <a:pt x="1" y="906"/>
                    </a:lnTo>
                    <a:lnTo>
                      <a:pt x="80" y="906"/>
                    </a:lnTo>
                    <a:lnTo>
                      <a:pt x="80" y="735"/>
                    </a:lnTo>
                    <a:close/>
                    <a:moveTo>
                      <a:pt x="1" y="1077"/>
                    </a:moveTo>
                    <a:lnTo>
                      <a:pt x="1" y="1260"/>
                    </a:lnTo>
                    <a:lnTo>
                      <a:pt x="80" y="1260"/>
                    </a:lnTo>
                    <a:lnTo>
                      <a:pt x="80" y="1077"/>
                    </a:lnTo>
                    <a:close/>
                    <a:moveTo>
                      <a:pt x="1" y="1431"/>
                    </a:moveTo>
                    <a:lnTo>
                      <a:pt x="1" y="1615"/>
                    </a:lnTo>
                    <a:lnTo>
                      <a:pt x="80" y="1615"/>
                    </a:lnTo>
                    <a:lnTo>
                      <a:pt x="80" y="1431"/>
                    </a:lnTo>
                    <a:close/>
                    <a:moveTo>
                      <a:pt x="1" y="1785"/>
                    </a:moveTo>
                    <a:lnTo>
                      <a:pt x="1" y="1956"/>
                    </a:lnTo>
                    <a:lnTo>
                      <a:pt x="80" y="1956"/>
                    </a:lnTo>
                    <a:lnTo>
                      <a:pt x="80" y="1785"/>
                    </a:lnTo>
                    <a:close/>
                    <a:moveTo>
                      <a:pt x="1" y="2140"/>
                    </a:moveTo>
                    <a:lnTo>
                      <a:pt x="1" y="2323"/>
                    </a:lnTo>
                    <a:lnTo>
                      <a:pt x="80" y="2323"/>
                    </a:lnTo>
                    <a:lnTo>
                      <a:pt x="80" y="21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28"/>
              <p:cNvSpPr/>
              <p:nvPr/>
            </p:nvSpPr>
            <p:spPr>
              <a:xfrm>
                <a:off x="912100" y="284558"/>
                <a:ext cx="123100" cy="73451"/>
              </a:xfrm>
              <a:custGeom>
                <a:rect b="b" l="l" r="r" t="t"/>
                <a:pathLst>
                  <a:path extrusionOk="0" h="1222" w="2048">
                    <a:moveTo>
                      <a:pt x="1995" y="1"/>
                    </a:moveTo>
                    <a:lnTo>
                      <a:pt x="1850" y="93"/>
                    </a:lnTo>
                    <a:lnTo>
                      <a:pt x="1890" y="171"/>
                    </a:lnTo>
                    <a:lnTo>
                      <a:pt x="2047" y="66"/>
                    </a:lnTo>
                    <a:lnTo>
                      <a:pt x="1995" y="1"/>
                    </a:lnTo>
                    <a:close/>
                    <a:moveTo>
                      <a:pt x="1693" y="185"/>
                    </a:moveTo>
                    <a:lnTo>
                      <a:pt x="1536" y="263"/>
                    </a:lnTo>
                    <a:lnTo>
                      <a:pt x="1588" y="329"/>
                    </a:lnTo>
                    <a:lnTo>
                      <a:pt x="1732" y="250"/>
                    </a:lnTo>
                    <a:lnTo>
                      <a:pt x="1693" y="185"/>
                    </a:lnTo>
                    <a:close/>
                    <a:moveTo>
                      <a:pt x="1378" y="368"/>
                    </a:moveTo>
                    <a:lnTo>
                      <a:pt x="1234" y="447"/>
                    </a:lnTo>
                    <a:lnTo>
                      <a:pt x="1273" y="513"/>
                    </a:lnTo>
                    <a:lnTo>
                      <a:pt x="1431" y="434"/>
                    </a:lnTo>
                    <a:lnTo>
                      <a:pt x="1378" y="368"/>
                    </a:lnTo>
                    <a:close/>
                    <a:moveTo>
                      <a:pt x="1063" y="552"/>
                    </a:moveTo>
                    <a:lnTo>
                      <a:pt x="919" y="631"/>
                    </a:lnTo>
                    <a:lnTo>
                      <a:pt x="958" y="696"/>
                    </a:lnTo>
                    <a:lnTo>
                      <a:pt x="1116" y="605"/>
                    </a:lnTo>
                    <a:lnTo>
                      <a:pt x="1063" y="552"/>
                    </a:lnTo>
                    <a:close/>
                    <a:moveTo>
                      <a:pt x="774" y="723"/>
                    </a:moveTo>
                    <a:lnTo>
                      <a:pt x="617" y="814"/>
                    </a:lnTo>
                    <a:lnTo>
                      <a:pt x="669" y="880"/>
                    </a:lnTo>
                    <a:lnTo>
                      <a:pt x="814" y="788"/>
                    </a:lnTo>
                    <a:lnTo>
                      <a:pt x="774" y="723"/>
                    </a:lnTo>
                    <a:close/>
                    <a:moveTo>
                      <a:pt x="459" y="893"/>
                    </a:moveTo>
                    <a:lnTo>
                      <a:pt x="315" y="972"/>
                    </a:lnTo>
                    <a:lnTo>
                      <a:pt x="354" y="1051"/>
                    </a:lnTo>
                    <a:lnTo>
                      <a:pt x="512" y="959"/>
                    </a:lnTo>
                    <a:lnTo>
                      <a:pt x="459" y="893"/>
                    </a:lnTo>
                    <a:close/>
                    <a:moveTo>
                      <a:pt x="144" y="1077"/>
                    </a:moveTo>
                    <a:lnTo>
                      <a:pt x="0" y="1156"/>
                    </a:lnTo>
                    <a:lnTo>
                      <a:pt x="53" y="1221"/>
                    </a:lnTo>
                    <a:lnTo>
                      <a:pt x="197" y="1143"/>
                    </a:lnTo>
                    <a:lnTo>
                      <a:pt x="144" y="10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28"/>
              <p:cNvSpPr/>
              <p:nvPr/>
            </p:nvSpPr>
            <p:spPr>
              <a:xfrm>
                <a:off x="1059604" y="286181"/>
                <a:ext cx="122319" cy="71828"/>
              </a:xfrm>
              <a:custGeom>
                <a:rect b="b" l="l" r="r" t="t"/>
                <a:pathLst>
                  <a:path extrusionOk="0" h="1195" w="2035">
                    <a:moveTo>
                      <a:pt x="53" y="0"/>
                    </a:moveTo>
                    <a:lnTo>
                      <a:pt x="0" y="66"/>
                    </a:lnTo>
                    <a:lnTo>
                      <a:pt x="145" y="144"/>
                    </a:lnTo>
                    <a:lnTo>
                      <a:pt x="197" y="79"/>
                    </a:lnTo>
                    <a:lnTo>
                      <a:pt x="53" y="0"/>
                    </a:lnTo>
                    <a:close/>
                    <a:moveTo>
                      <a:pt x="368" y="158"/>
                    </a:moveTo>
                    <a:lnTo>
                      <a:pt x="315" y="223"/>
                    </a:lnTo>
                    <a:lnTo>
                      <a:pt x="460" y="302"/>
                    </a:lnTo>
                    <a:lnTo>
                      <a:pt x="512" y="236"/>
                    </a:lnTo>
                    <a:lnTo>
                      <a:pt x="368" y="158"/>
                    </a:lnTo>
                    <a:close/>
                    <a:moveTo>
                      <a:pt x="683" y="341"/>
                    </a:moveTo>
                    <a:lnTo>
                      <a:pt x="630" y="407"/>
                    </a:lnTo>
                    <a:lnTo>
                      <a:pt x="775" y="486"/>
                    </a:lnTo>
                    <a:lnTo>
                      <a:pt x="827" y="420"/>
                    </a:lnTo>
                    <a:lnTo>
                      <a:pt x="683" y="341"/>
                    </a:lnTo>
                    <a:close/>
                    <a:moveTo>
                      <a:pt x="971" y="525"/>
                    </a:moveTo>
                    <a:lnTo>
                      <a:pt x="919" y="578"/>
                    </a:lnTo>
                    <a:lnTo>
                      <a:pt x="1076" y="669"/>
                    </a:lnTo>
                    <a:lnTo>
                      <a:pt x="1116" y="604"/>
                    </a:lnTo>
                    <a:lnTo>
                      <a:pt x="971" y="525"/>
                    </a:lnTo>
                    <a:close/>
                    <a:moveTo>
                      <a:pt x="1286" y="696"/>
                    </a:moveTo>
                    <a:lnTo>
                      <a:pt x="1234" y="761"/>
                    </a:lnTo>
                    <a:lnTo>
                      <a:pt x="1378" y="853"/>
                    </a:lnTo>
                    <a:lnTo>
                      <a:pt x="1431" y="787"/>
                    </a:lnTo>
                    <a:lnTo>
                      <a:pt x="1286" y="696"/>
                    </a:lnTo>
                    <a:close/>
                    <a:moveTo>
                      <a:pt x="1575" y="866"/>
                    </a:moveTo>
                    <a:lnTo>
                      <a:pt x="1536" y="932"/>
                    </a:lnTo>
                    <a:lnTo>
                      <a:pt x="1693" y="1024"/>
                    </a:lnTo>
                    <a:lnTo>
                      <a:pt x="1733" y="945"/>
                    </a:lnTo>
                    <a:lnTo>
                      <a:pt x="1575" y="866"/>
                    </a:lnTo>
                    <a:close/>
                    <a:moveTo>
                      <a:pt x="1890" y="1050"/>
                    </a:moveTo>
                    <a:lnTo>
                      <a:pt x="1838" y="1116"/>
                    </a:lnTo>
                    <a:lnTo>
                      <a:pt x="1995" y="1194"/>
                    </a:lnTo>
                    <a:lnTo>
                      <a:pt x="2034" y="1129"/>
                    </a:lnTo>
                    <a:lnTo>
                      <a:pt x="1890" y="10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28"/>
              <p:cNvSpPr/>
              <p:nvPr/>
            </p:nvSpPr>
            <p:spPr>
              <a:xfrm>
                <a:off x="897854" y="106279"/>
                <a:ext cx="299035" cy="175213"/>
              </a:xfrm>
              <a:custGeom>
                <a:rect b="b" l="l" r="r" t="t"/>
                <a:pathLst>
                  <a:path extrusionOk="0" h="2915" w="4975">
                    <a:moveTo>
                      <a:pt x="2481" y="106"/>
                    </a:moveTo>
                    <a:lnTo>
                      <a:pt x="4844" y="1458"/>
                    </a:lnTo>
                    <a:lnTo>
                      <a:pt x="2481" y="2822"/>
                    </a:lnTo>
                    <a:lnTo>
                      <a:pt x="119" y="1458"/>
                    </a:lnTo>
                    <a:lnTo>
                      <a:pt x="2481" y="106"/>
                    </a:lnTo>
                    <a:close/>
                    <a:moveTo>
                      <a:pt x="2468" y="1"/>
                    </a:moveTo>
                    <a:lnTo>
                      <a:pt x="27" y="1444"/>
                    </a:lnTo>
                    <a:cubicBezTo>
                      <a:pt x="1" y="1444"/>
                      <a:pt x="1" y="1458"/>
                      <a:pt x="1" y="1471"/>
                    </a:cubicBezTo>
                    <a:cubicBezTo>
                      <a:pt x="1" y="1497"/>
                      <a:pt x="1" y="1510"/>
                      <a:pt x="27" y="1510"/>
                    </a:cubicBezTo>
                    <a:lnTo>
                      <a:pt x="2468" y="2914"/>
                    </a:lnTo>
                    <a:lnTo>
                      <a:pt x="2481" y="2914"/>
                    </a:lnTo>
                    <a:cubicBezTo>
                      <a:pt x="2494" y="2914"/>
                      <a:pt x="2494" y="2901"/>
                      <a:pt x="2507" y="2888"/>
                    </a:cubicBezTo>
                    <a:lnTo>
                      <a:pt x="4962" y="1484"/>
                    </a:lnTo>
                    <a:cubicBezTo>
                      <a:pt x="4975" y="1484"/>
                      <a:pt x="4975" y="1458"/>
                      <a:pt x="4975" y="1444"/>
                    </a:cubicBezTo>
                    <a:cubicBezTo>
                      <a:pt x="4975" y="1431"/>
                      <a:pt x="4975" y="1418"/>
                      <a:pt x="4962" y="1418"/>
                    </a:cubicBezTo>
                    <a:lnTo>
                      <a:pt x="2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28"/>
              <p:cNvSpPr/>
              <p:nvPr/>
            </p:nvSpPr>
            <p:spPr>
              <a:xfrm>
                <a:off x="897854" y="193856"/>
                <a:ext cx="299035" cy="258041"/>
              </a:xfrm>
              <a:custGeom>
                <a:rect b="b" l="l" r="r" t="t"/>
                <a:pathLst>
                  <a:path extrusionOk="0" h="4293" w="4975">
                    <a:moveTo>
                      <a:pt x="1" y="1"/>
                    </a:moveTo>
                    <a:lnTo>
                      <a:pt x="1" y="2848"/>
                    </a:lnTo>
                    <a:cubicBezTo>
                      <a:pt x="1" y="2862"/>
                      <a:pt x="1" y="2875"/>
                      <a:pt x="27" y="2875"/>
                    </a:cubicBezTo>
                    <a:lnTo>
                      <a:pt x="2468" y="4292"/>
                    </a:lnTo>
                    <a:lnTo>
                      <a:pt x="2507" y="4292"/>
                    </a:lnTo>
                    <a:lnTo>
                      <a:pt x="4962" y="2862"/>
                    </a:lnTo>
                    <a:cubicBezTo>
                      <a:pt x="4975" y="2862"/>
                      <a:pt x="4975" y="2848"/>
                      <a:pt x="4975" y="2822"/>
                    </a:cubicBezTo>
                    <a:lnTo>
                      <a:pt x="4975" y="1"/>
                    </a:lnTo>
                    <a:lnTo>
                      <a:pt x="4896" y="1"/>
                    </a:lnTo>
                    <a:lnTo>
                      <a:pt x="4896" y="2809"/>
                    </a:lnTo>
                    <a:lnTo>
                      <a:pt x="2494" y="4200"/>
                    </a:lnTo>
                    <a:lnTo>
                      <a:pt x="93" y="2809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28"/>
              <p:cNvSpPr/>
              <p:nvPr/>
            </p:nvSpPr>
            <p:spPr>
              <a:xfrm>
                <a:off x="1044577" y="279028"/>
                <a:ext cx="5590" cy="169683"/>
              </a:xfrm>
              <a:custGeom>
                <a:rect b="b" l="l" r="r" t="t"/>
                <a:pathLst>
                  <a:path extrusionOk="0" h="2823" w="93">
                    <a:moveTo>
                      <a:pt x="1" y="1"/>
                    </a:moveTo>
                    <a:lnTo>
                      <a:pt x="1" y="2823"/>
                    </a:lnTo>
                    <a:lnTo>
                      <a:pt x="93" y="2823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155" name="Google Shape;5155;p28"/>
            <p:cNvCxnSpPr/>
            <p:nvPr/>
          </p:nvCxnSpPr>
          <p:spPr>
            <a:xfrm>
              <a:off x="605200" y="529794"/>
              <a:ext cx="0" cy="461370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6" name="Google Shape;5156;p28"/>
            <p:cNvCxnSpPr/>
            <p:nvPr/>
          </p:nvCxnSpPr>
          <p:spPr>
            <a:xfrm>
              <a:off x="8538800" y="528050"/>
              <a:ext cx="0" cy="461520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7" name="Google Shape;5157;p28"/>
            <p:cNvCxnSpPr/>
            <p:nvPr/>
          </p:nvCxnSpPr>
          <p:spPr>
            <a:xfrm>
              <a:off x="-281225" y="4632850"/>
              <a:ext cx="97395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158" name="Google Shape;5158;p28"/>
            <p:cNvGrpSpPr/>
            <p:nvPr/>
          </p:nvGrpSpPr>
          <p:grpSpPr>
            <a:xfrm>
              <a:off x="843639" y="4771030"/>
              <a:ext cx="1602228" cy="187836"/>
              <a:chOff x="366376" y="4721042"/>
              <a:chExt cx="1602228" cy="187836"/>
            </a:xfrm>
          </p:grpSpPr>
          <p:sp>
            <p:nvSpPr>
              <p:cNvPr id="5159" name="Google Shape;5159;p28"/>
              <p:cNvSpPr/>
              <p:nvPr/>
            </p:nvSpPr>
            <p:spPr>
              <a:xfrm>
                <a:off x="1074744" y="4721042"/>
                <a:ext cx="187055" cy="187836"/>
              </a:xfrm>
              <a:custGeom>
                <a:rect b="b" l="l" r="r" t="t"/>
                <a:pathLst>
                  <a:path extrusionOk="0" h="3125" w="3112">
                    <a:moveTo>
                      <a:pt x="1549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49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28"/>
              <p:cNvSpPr/>
              <p:nvPr/>
            </p:nvSpPr>
            <p:spPr>
              <a:xfrm>
                <a:off x="1311448" y="4721042"/>
                <a:ext cx="186994" cy="187836"/>
              </a:xfrm>
              <a:custGeom>
                <a:rect b="b" l="l" r="r" t="t"/>
                <a:pathLst>
                  <a:path extrusionOk="0" h="3125" w="3111">
                    <a:moveTo>
                      <a:pt x="1549" y="1"/>
                    </a:moveTo>
                    <a:cubicBezTo>
                      <a:pt x="696" y="1"/>
                      <a:pt x="0" y="696"/>
                      <a:pt x="0" y="1563"/>
                    </a:cubicBezTo>
                    <a:cubicBezTo>
                      <a:pt x="0" y="2416"/>
                      <a:pt x="696" y="3124"/>
                      <a:pt x="1549" y="3124"/>
                    </a:cubicBezTo>
                    <a:cubicBezTo>
                      <a:pt x="2415" y="3124"/>
                      <a:pt x="3110" y="2416"/>
                      <a:pt x="3110" y="1563"/>
                    </a:cubicBezTo>
                    <a:cubicBezTo>
                      <a:pt x="3110" y="696"/>
                      <a:pt x="2415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28"/>
              <p:cNvSpPr/>
              <p:nvPr/>
            </p:nvSpPr>
            <p:spPr>
              <a:xfrm>
                <a:off x="1548091" y="4721042"/>
                <a:ext cx="186994" cy="187836"/>
              </a:xfrm>
              <a:custGeom>
                <a:rect b="b" l="l" r="r" t="t"/>
                <a:pathLst>
                  <a:path extrusionOk="0" h="3125" w="3111">
                    <a:moveTo>
                      <a:pt x="1549" y="1"/>
                    </a:moveTo>
                    <a:cubicBezTo>
                      <a:pt x="696" y="1"/>
                      <a:pt x="0" y="696"/>
                      <a:pt x="0" y="1563"/>
                    </a:cubicBezTo>
                    <a:cubicBezTo>
                      <a:pt x="0" y="2416"/>
                      <a:pt x="696" y="3124"/>
                      <a:pt x="1549" y="3124"/>
                    </a:cubicBezTo>
                    <a:cubicBezTo>
                      <a:pt x="2415" y="3124"/>
                      <a:pt x="3111" y="2416"/>
                      <a:pt x="3111" y="1563"/>
                    </a:cubicBezTo>
                    <a:cubicBezTo>
                      <a:pt x="3111" y="696"/>
                      <a:pt x="2415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28"/>
              <p:cNvSpPr/>
              <p:nvPr/>
            </p:nvSpPr>
            <p:spPr>
              <a:xfrm>
                <a:off x="1781549" y="4721042"/>
                <a:ext cx="187055" cy="187836"/>
              </a:xfrm>
              <a:custGeom>
                <a:rect b="b" l="l" r="r" t="t"/>
                <a:pathLst>
                  <a:path extrusionOk="0" h="3125" w="3112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28"/>
              <p:cNvSpPr/>
              <p:nvPr/>
            </p:nvSpPr>
            <p:spPr>
              <a:xfrm>
                <a:off x="1816292" y="4773155"/>
                <a:ext cx="64736" cy="77358"/>
              </a:xfrm>
              <a:custGeom>
                <a:rect b="b" l="l" r="r" t="t"/>
                <a:pathLst>
                  <a:path extrusionOk="0" h="1287" w="1077">
                    <a:moveTo>
                      <a:pt x="670" y="236"/>
                    </a:moveTo>
                    <a:cubicBezTo>
                      <a:pt x="670" y="236"/>
                      <a:pt x="761" y="236"/>
                      <a:pt x="761" y="368"/>
                    </a:cubicBezTo>
                    <a:cubicBezTo>
                      <a:pt x="761" y="499"/>
                      <a:pt x="722" y="512"/>
                      <a:pt x="657" y="512"/>
                    </a:cubicBezTo>
                    <a:lnTo>
                      <a:pt x="302" y="512"/>
                    </a:lnTo>
                    <a:lnTo>
                      <a:pt x="302" y="236"/>
                    </a:lnTo>
                    <a:close/>
                    <a:moveTo>
                      <a:pt x="657" y="709"/>
                    </a:moveTo>
                    <a:cubicBezTo>
                      <a:pt x="657" y="709"/>
                      <a:pt x="788" y="709"/>
                      <a:pt x="788" y="892"/>
                    </a:cubicBezTo>
                    <a:cubicBezTo>
                      <a:pt x="788" y="1037"/>
                      <a:pt x="683" y="1050"/>
                      <a:pt x="630" y="1050"/>
                    </a:cubicBezTo>
                    <a:lnTo>
                      <a:pt x="276" y="1050"/>
                    </a:lnTo>
                    <a:lnTo>
                      <a:pt x="276" y="709"/>
                    </a:lnTo>
                    <a:close/>
                    <a:moveTo>
                      <a:pt x="0" y="0"/>
                    </a:moveTo>
                    <a:lnTo>
                      <a:pt x="0" y="1286"/>
                    </a:lnTo>
                    <a:lnTo>
                      <a:pt x="670" y="1286"/>
                    </a:lnTo>
                    <a:cubicBezTo>
                      <a:pt x="670" y="1286"/>
                      <a:pt x="671" y="1286"/>
                      <a:pt x="674" y="1286"/>
                    </a:cubicBezTo>
                    <a:cubicBezTo>
                      <a:pt x="719" y="1286"/>
                      <a:pt x="1076" y="1275"/>
                      <a:pt x="1076" y="906"/>
                    </a:cubicBezTo>
                    <a:cubicBezTo>
                      <a:pt x="1063" y="906"/>
                      <a:pt x="1076" y="591"/>
                      <a:pt x="814" y="591"/>
                    </a:cubicBezTo>
                    <a:cubicBezTo>
                      <a:pt x="814" y="591"/>
                      <a:pt x="1011" y="577"/>
                      <a:pt x="1011" y="354"/>
                    </a:cubicBezTo>
                    <a:cubicBezTo>
                      <a:pt x="1011" y="118"/>
                      <a:pt x="853" y="0"/>
                      <a:pt x="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28"/>
              <p:cNvSpPr/>
              <p:nvPr/>
            </p:nvSpPr>
            <p:spPr>
              <a:xfrm>
                <a:off x="1895934" y="4777844"/>
                <a:ext cx="31617" cy="10338"/>
              </a:xfrm>
              <a:custGeom>
                <a:rect b="b" l="l" r="r" t="t"/>
                <a:pathLst>
                  <a:path extrusionOk="0" h="172" w="526">
                    <a:moveTo>
                      <a:pt x="1" y="1"/>
                    </a:moveTo>
                    <a:lnTo>
                      <a:pt x="1" y="171"/>
                    </a:lnTo>
                    <a:lnTo>
                      <a:pt x="526" y="171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28"/>
              <p:cNvSpPr/>
              <p:nvPr/>
            </p:nvSpPr>
            <p:spPr>
              <a:xfrm>
                <a:off x="1880967" y="4792871"/>
                <a:ext cx="62812" cy="59266"/>
              </a:xfrm>
              <a:custGeom>
                <a:rect b="b" l="l" r="r" t="t"/>
                <a:pathLst>
                  <a:path extrusionOk="0" h="986" w="1045">
                    <a:moveTo>
                      <a:pt x="539" y="197"/>
                    </a:moveTo>
                    <a:cubicBezTo>
                      <a:pt x="735" y="197"/>
                      <a:pt x="735" y="394"/>
                      <a:pt x="735" y="394"/>
                    </a:cubicBezTo>
                    <a:lnTo>
                      <a:pt x="315" y="394"/>
                    </a:lnTo>
                    <a:cubicBezTo>
                      <a:pt x="315" y="394"/>
                      <a:pt x="342" y="197"/>
                      <a:pt x="539" y="197"/>
                    </a:cubicBezTo>
                    <a:close/>
                    <a:moveTo>
                      <a:pt x="525" y="0"/>
                    </a:moveTo>
                    <a:cubicBezTo>
                      <a:pt x="40" y="0"/>
                      <a:pt x="40" y="499"/>
                      <a:pt x="40" y="499"/>
                    </a:cubicBezTo>
                    <a:cubicBezTo>
                      <a:pt x="40" y="499"/>
                      <a:pt x="0" y="984"/>
                      <a:pt x="525" y="984"/>
                    </a:cubicBezTo>
                    <a:cubicBezTo>
                      <a:pt x="525" y="984"/>
                      <a:pt x="539" y="986"/>
                      <a:pt x="560" y="986"/>
                    </a:cubicBezTo>
                    <a:cubicBezTo>
                      <a:pt x="665" y="986"/>
                      <a:pt x="972" y="959"/>
                      <a:pt x="972" y="643"/>
                    </a:cubicBezTo>
                    <a:lnTo>
                      <a:pt x="735" y="643"/>
                    </a:lnTo>
                    <a:cubicBezTo>
                      <a:pt x="735" y="643"/>
                      <a:pt x="735" y="774"/>
                      <a:pt x="539" y="774"/>
                    </a:cubicBezTo>
                    <a:cubicBezTo>
                      <a:pt x="539" y="774"/>
                      <a:pt x="536" y="775"/>
                      <a:pt x="532" y="775"/>
                    </a:cubicBezTo>
                    <a:cubicBezTo>
                      <a:pt x="496" y="775"/>
                      <a:pt x="315" y="764"/>
                      <a:pt x="315" y="551"/>
                    </a:cubicBezTo>
                    <a:lnTo>
                      <a:pt x="972" y="551"/>
                    </a:lnTo>
                    <a:cubicBezTo>
                      <a:pt x="972" y="551"/>
                      <a:pt x="972" y="552"/>
                      <a:pt x="972" y="552"/>
                    </a:cubicBezTo>
                    <a:cubicBezTo>
                      <a:pt x="973" y="552"/>
                      <a:pt x="1044" y="0"/>
                      <a:pt x="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28"/>
              <p:cNvSpPr/>
              <p:nvPr/>
            </p:nvSpPr>
            <p:spPr>
              <a:xfrm>
                <a:off x="1574118" y="4747910"/>
                <a:ext cx="134160" cy="134160"/>
              </a:xfrm>
              <a:custGeom>
                <a:rect b="b" l="l" r="r" t="t"/>
                <a:pathLst>
                  <a:path extrusionOk="0" h="2232" w="2232">
                    <a:moveTo>
                      <a:pt x="1116" y="184"/>
                    </a:moveTo>
                    <a:cubicBezTo>
                      <a:pt x="1352" y="184"/>
                      <a:pt x="1575" y="263"/>
                      <a:pt x="1746" y="407"/>
                    </a:cubicBezTo>
                    <a:cubicBezTo>
                      <a:pt x="1706" y="446"/>
                      <a:pt x="1575" y="617"/>
                      <a:pt x="1247" y="735"/>
                    </a:cubicBezTo>
                    <a:cubicBezTo>
                      <a:pt x="1103" y="473"/>
                      <a:pt x="945" y="249"/>
                      <a:pt x="906" y="197"/>
                    </a:cubicBezTo>
                    <a:cubicBezTo>
                      <a:pt x="971" y="184"/>
                      <a:pt x="1037" y="184"/>
                      <a:pt x="1116" y="184"/>
                    </a:cubicBezTo>
                    <a:close/>
                    <a:moveTo>
                      <a:pt x="709" y="263"/>
                    </a:moveTo>
                    <a:cubicBezTo>
                      <a:pt x="748" y="315"/>
                      <a:pt x="906" y="525"/>
                      <a:pt x="1050" y="801"/>
                    </a:cubicBezTo>
                    <a:cubicBezTo>
                      <a:pt x="643" y="906"/>
                      <a:pt x="289" y="919"/>
                      <a:pt x="197" y="919"/>
                    </a:cubicBezTo>
                    <a:lnTo>
                      <a:pt x="184" y="919"/>
                    </a:lnTo>
                    <a:cubicBezTo>
                      <a:pt x="250" y="643"/>
                      <a:pt x="446" y="394"/>
                      <a:pt x="709" y="263"/>
                    </a:cubicBezTo>
                    <a:close/>
                    <a:moveTo>
                      <a:pt x="1864" y="525"/>
                    </a:moveTo>
                    <a:cubicBezTo>
                      <a:pt x="1995" y="683"/>
                      <a:pt x="2061" y="879"/>
                      <a:pt x="2074" y="1102"/>
                    </a:cubicBezTo>
                    <a:cubicBezTo>
                      <a:pt x="2021" y="1076"/>
                      <a:pt x="1838" y="1050"/>
                      <a:pt x="1628" y="1050"/>
                    </a:cubicBezTo>
                    <a:cubicBezTo>
                      <a:pt x="1562" y="1050"/>
                      <a:pt x="1483" y="1050"/>
                      <a:pt x="1418" y="1063"/>
                    </a:cubicBezTo>
                    <a:cubicBezTo>
                      <a:pt x="1418" y="1050"/>
                      <a:pt x="1405" y="1037"/>
                      <a:pt x="1405" y="1011"/>
                    </a:cubicBezTo>
                    <a:cubicBezTo>
                      <a:pt x="1378" y="971"/>
                      <a:pt x="1365" y="932"/>
                      <a:pt x="1339" y="879"/>
                    </a:cubicBezTo>
                    <a:cubicBezTo>
                      <a:pt x="1667" y="748"/>
                      <a:pt x="1824" y="578"/>
                      <a:pt x="1864" y="525"/>
                    </a:cubicBezTo>
                    <a:close/>
                    <a:moveTo>
                      <a:pt x="1129" y="971"/>
                    </a:moveTo>
                    <a:cubicBezTo>
                      <a:pt x="1168" y="1011"/>
                      <a:pt x="1181" y="1063"/>
                      <a:pt x="1208" y="1116"/>
                    </a:cubicBezTo>
                    <a:cubicBezTo>
                      <a:pt x="1181" y="1116"/>
                      <a:pt x="1181" y="1116"/>
                      <a:pt x="1168" y="1129"/>
                    </a:cubicBezTo>
                    <a:cubicBezTo>
                      <a:pt x="696" y="1273"/>
                      <a:pt x="446" y="1680"/>
                      <a:pt x="394" y="1759"/>
                    </a:cubicBezTo>
                    <a:cubicBezTo>
                      <a:pt x="263" y="1575"/>
                      <a:pt x="171" y="1365"/>
                      <a:pt x="171" y="1116"/>
                    </a:cubicBezTo>
                    <a:lnTo>
                      <a:pt x="171" y="1102"/>
                    </a:lnTo>
                    <a:lnTo>
                      <a:pt x="197" y="1102"/>
                    </a:lnTo>
                    <a:cubicBezTo>
                      <a:pt x="315" y="1102"/>
                      <a:pt x="722" y="1076"/>
                      <a:pt x="1129" y="971"/>
                    </a:cubicBezTo>
                    <a:close/>
                    <a:moveTo>
                      <a:pt x="1667" y="1207"/>
                    </a:moveTo>
                    <a:cubicBezTo>
                      <a:pt x="1864" y="1207"/>
                      <a:pt x="2008" y="1260"/>
                      <a:pt x="2061" y="1260"/>
                    </a:cubicBezTo>
                    <a:cubicBezTo>
                      <a:pt x="2008" y="1522"/>
                      <a:pt x="1864" y="1759"/>
                      <a:pt x="1641" y="1890"/>
                    </a:cubicBezTo>
                    <a:cubicBezTo>
                      <a:pt x="1628" y="1824"/>
                      <a:pt x="1575" y="1536"/>
                      <a:pt x="1470" y="1234"/>
                    </a:cubicBezTo>
                    <a:cubicBezTo>
                      <a:pt x="1536" y="1207"/>
                      <a:pt x="1601" y="1207"/>
                      <a:pt x="1667" y="1207"/>
                    </a:cubicBezTo>
                    <a:close/>
                    <a:moveTo>
                      <a:pt x="1286" y="1273"/>
                    </a:moveTo>
                    <a:cubicBezTo>
                      <a:pt x="1418" y="1627"/>
                      <a:pt x="1470" y="1903"/>
                      <a:pt x="1483" y="1982"/>
                    </a:cubicBezTo>
                    <a:cubicBezTo>
                      <a:pt x="1365" y="2034"/>
                      <a:pt x="1247" y="2061"/>
                      <a:pt x="1116" y="2061"/>
                    </a:cubicBezTo>
                    <a:cubicBezTo>
                      <a:pt x="906" y="2061"/>
                      <a:pt x="709" y="1995"/>
                      <a:pt x="551" y="1864"/>
                    </a:cubicBezTo>
                    <a:cubicBezTo>
                      <a:pt x="578" y="1824"/>
                      <a:pt x="775" y="1457"/>
                      <a:pt x="1286" y="1273"/>
                    </a:cubicBezTo>
                    <a:close/>
                    <a:moveTo>
                      <a:pt x="1116" y="0"/>
                    </a:moveTo>
                    <a:cubicBezTo>
                      <a:pt x="512" y="0"/>
                      <a:pt x="0" y="486"/>
                      <a:pt x="0" y="1116"/>
                    </a:cubicBezTo>
                    <a:cubicBezTo>
                      <a:pt x="0" y="1732"/>
                      <a:pt x="499" y="2231"/>
                      <a:pt x="1116" y="2231"/>
                    </a:cubicBezTo>
                    <a:cubicBezTo>
                      <a:pt x="1733" y="2231"/>
                      <a:pt x="2231" y="1732"/>
                      <a:pt x="2231" y="1116"/>
                    </a:cubicBezTo>
                    <a:cubicBezTo>
                      <a:pt x="2231" y="486"/>
                      <a:pt x="1733" y="0"/>
                      <a:pt x="1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28"/>
              <p:cNvSpPr/>
              <p:nvPr/>
            </p:nvSpPr>
            <p:spPr>
              <a:xfrm>
                <a:off x="366376" y="4721042"/>
                <a:ext cx="187836" cy="187836"/>
              </a:xfrm>
              <a:custGeom>
                <a:rect b="b" l="l" r="r" t="t"/>
                <a:pathLst>
                  <a:path extrusionOk="0" h="3125" w="3125">
                    <a:moveTo>
                      <a:pt x="1562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2" y="3124"/>
                    </a:cubicBezTo>
                    <a:cubicBezTo>
                      <a:pt x="2415" y="3124"/>
                      <a:pt x="3124" y="2416"/>
                      <a:pt x="3124" y="1563"/>
                    </a:cubicBezTo>
                    <a:cubicBezTo>
                      <a:pt x="3124" y="696"/>
                      <a:pt x="2415" y="1"/>
                      <a:pt x="1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28"/>
              <p:cNvSpPr/>
              <p:nvPr/>
            </p:nvSpPr>
            <p:spPr>
              <a:xfrm>
                <a:off x="603020" y="4721042"/>
                <a:ext cx="187836" cy="187836"/>
              </a:xfrm>
              <a:custGeom>
                <a:rect b="b" l="l" r="r" t="t"/>
                <a:pathLst>
                  <a:path extrusionOk="0" h="3125" w="3125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24" y="2416"/>
                      <a:pt x="3124" y="1563"/>
                    </a:cubicBezTo>
                    <a:cubicBezTo>
                      <a:pt x="3124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28"/>
              <p:cNvSpPr/>
              <p:nvPr/>
            </p:nvSpPr>
            <p:spPr>
              <a:xfrm>
                <a:off x="838882" y="4721042"/>
                <a:ext cx="187055" cy="187836"/>
              </a:xfrm>
              <a:custGeom>
                <a:rect b="b" l="l" r="r" t="t"/>
                <a:pathLst>
                  <a:path extrusionOk="0" h="3125" w="3112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28"/>
              <p:cNvSpPr/>
              <p:nvPr/>
            </p:nvSpPr>
            <p:spPr>
              <a:xfrm>
                <a:off x="428708" y="4763658"/>
                <a:ext cx="56080" cy="108133"/>
              </a:xfrm>
              <a:custGeom>
                <a:rect b="b" l="l" r="r" t="t"/>
                <a:pathLst>
                  <a:path extrusionOk="0" h="1799" w="933">
                    <a:moveTo>
                      <a:pt x="617" y="1"/>
                    </a:moveTo>
                    <a:cubicBezTo>
                      <a:pt x="276" y="1"/>
                      <a:pt x="197" y="263"/>
                      <a:pt x="197" y="421"/>
                    </a:cubicBezTo>
                    <a:lnTo>
                      <a:pt x="197" y="657"/>
                    </a:lnTo>
                    <a:lnTo>
                      <a:pt x="0" y="657"/>
                    </a:lnTo>
                    <a:lnTo>
                      <a:pt x="0" y="1011"/>
                    </a:lnTo>
                    <a:lnTo>
                      <a:pt x="197" y="1011"/>
                    </a:lnTo>
                    <a:lnTo>
                      <a:pt x="197" y="1799"/>
                    </a:lnTo>
                    <a:lnTo>
                      <a:pt x="617" y="1799"/>
                    </a:lnTo>
                    <a:lnTo>
                      <a:pt x="617" y="1011"/>
                    </a:lnTo>
                    <a:lnTo>
                      <a:pt x="919" y="1011"/>
                    </a:lnTo>
                    <a:lnTo>
                      <a:pt x="932" y="670"/>
                    </a:lnTo>
                    <a:lnTo>
                      <a:pt x="604" y="670"/>
                    </a:lnTo>
                    <a:lnTo>
                      <a:pt x="604" y="460"/>
                    </a:lnTo>
                    <a:cubicBezTo>
                      <a:pt x="604" y="381"/>
                      <a:pt x="670" y="355"/>
                      <a:pt x="709" y="355"/>
                    </a:cubicBezTo>
                    <a:lnTo>
                      <a:pt x="932" y="355"/>
                    </a:lnTo>
                    <a:lnTo>
                      <a:pt x="9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28"/>
              <p:cNvSpPr/>
              <p:nvPr/>
            </p:nvSpPr>
            <p:spPr>
              <a:xfrm>
                <a:off x="643292" y="4770751"/>
                <a:ext cx="112040" cy="90762"/>
              </a:xfrm>
              <a:custGeom>
                <a:rect b="b" l="l" r="r" t="t"/>
                <a:pathLst>
                  <a:path extrusionOk="0" h="1510" w="1864">
                    <a:moveTo>
                      <a:pt x="1286" y="1"/>
                    </a:moveTo>
                    <a:cubicBezTo>
                      <a:pt x="1076" y="1"/>
                      <a:pt x="906" y="158"/>
                      <a:pt x="906" y="368"/>
                    </a:cubicBezTo>
                    <a:cubicBezTo>
                      <a:pt x="906" y="408"/>
                      <a:pt x="906" y="434"/>
                      <a:pt x="919" y="460"/>
                    </a:cubicBezTo>
                    <a:cubicBezTo>
                      <a:pt x="617" y="434"/>
                      <a:pt x="315" y="289"/>
                      <a:pt x="131" y="66"/>
                    </a:cubicBezTo>
                    <a:cubicBezTo>
                      <a:pt x="105" y="106"/>
                      <a:pt x="92" y="171"/>
                      <a:pt x="92" y="263"/>
                    </a:cubicBezTo>
                    <a:cubicBezTo>
                      <a:pt x="92" y="394"/>
                      <a:pt x="158" y="499"/>
                      <a:pt x="249" y="565"/>
                    </a:cubicBezTo>
                    <a:cubicBezTo>
                      <a:pt x="184" y="565"/>
                      <a:pt x="131" y="552"/>
                      <a:pt x="66" y="526"/>
                    </a:cubicBezTo>
                    <a:lnTo>
                      <a:pt x="66" y="526"/>
                    </a:lnTo>
                    <a:cubicBezTo>
                      <a:pt x="66" y="696"/>
                      <a:pt x="197" y="867"/>
                      <a:pt x="381" y="893"/>
                    </a:cubicBezTo>
                    <a:cubicBezTo>
                      <a:pt x="354" y="919"/>
                      <a:pt x="315" y="919"/>
                      <a:pt x="289" y="919"/>
                    </a:cubicBezTo>
                    <a:lnTo>
                      <a:pt x="223" y="919"/>
                    </a:lnTo>
                    <a:cubicBezTo>
                      <a:pt x="263" y="1064"/>
                      <a:pt x="420" y="1182"/>
                      <a:pt x="578" y="1182"/>
                    </a:cubicBezTo>
                    <a:cubicBezTo>
                      <a:pt x="446" y="1274"/>
                      <a:pt x="289" y="1339"/>
                      <a:pt x="105" y="1339"/>
                    </a:cubicBezTo>
                    <a:lnTo>
                      <a:pt x="0" y="1339"/>
                    </a:lnTo>
                    <a:cubicBezTo>
                      <a:pt x="171" y="1457"/>
                      <a:pt x="381" y="1510"/>
                      <a:pt x="591" y="1510"/>
                    </a:cubicBezTo>
                    <a:cubicBezTo>
                      <a:pt x="1299" y="1510"/>
                      <a:pt x="1680" y="919"/>
                      <a:pt x="1680" y="421"/>
                    </a:cubicBezTo>
                    <a:lnTo>
                      <a:pt x="1680" y="368"/>
                    </a:lnTo>
                    <a:cubicBezTo>
                      <a:pt x="1746" y="303"/>
                      <a:pt x="1811" y="237"/>
                      <a:pt x="1864" y="158"/>
                    </a:cubicBezTo>
                    <a:lnTo>
                      <a:pt x="1864" y="158"/>
                    </a:lnTo>
                    <a:cubicBezTo>
                      <a:pt x="1798" y="198"/>
                      <a:pt x="1706" y="211"/>
                      <a:pt x="1641" y="224"/>
                    </a:cubicBezTo>
                    <a:cubicBezTo>
                      <a:pt x="1732" y="171"/>
                      <a:pt x="1798" y="106"/>
                      <a:pt x="1811" y="14"/>
                    </a:cubicBezTo>
                    <a:lnTo>
                      <a:pt x="1811" y="14"/>
                    </a:lnTo>
                    <a:cubicBezTo>
                      <a:pt x="1732" y="66"/>
                      <a:pt x="1641" y="93"/>
                      <a:pt x="1562" y="106"/>
                    </a:cubicBezTo>
                    <a:cubicBezTo>
                      <a:pt x="1496" y="27"/>
                      <a:pt x="1404" y="1"/>
                      <a:pt x="1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28"/>
              <p:cNvSpPr/>
              <p:nvPr/>
            </p:nvSpPr>
            <p:spPr>
              <a:xfrm>
                <a:off x="1112612" y="4758910"/>
                <a:ext cx="112100" cy="111319"/>
              </a:xfrm>
              <a:custGeom>
                <a:rect b="b" l="l" r="r" t="t"/>
                <a:pathLst>
                  <a:path extrusionOk="0" h="1852" w="1865">
                    <a:moveTo>
                      <a:pt x="1353" y="158"/>
                    </a:moveTo>
                    <a:cubicBezTo>
                      <a:pt x="1549" y="158"/>
                      <a:pt x="1707" y="329"/>
                      <a:pt x="1707" y="526"/>
                    </a:cubicBezTo>
                    <a:lnTo>
                      <a:pt x="1707" y="1353"/>
                    </a:lnTo>
                    <a:cubicBezTo>
                      <a:pt x="1707" y="1549"/>
                      <a:pt x="1549" y="1720"/>
                      <a:pt x="1353" y="1720"/>
                    </a:cubicBezTo>
                    <a:lnTo>
                      <a:pt x="513" y="1720"/>
                    </a:lnTo>
                    <a:cubicBezTo>
                      <a:pt x="316" y="1720"/>
                      <a:pt x="158" y="1549"/>
                      <a:pt x="158" y="1353"/>
                    </a:cubicBezTo>
                    <a:lnTo>
                      <a:pt x="158" y="526"/>
                    </a:lnTo>
                    <a:cubicBezTo>
                      <a:pt x="158" y="329"/>
                      <a:pt x="316" y="158"/>
                      <a:pt x="513" y="158"/>
                    </a:cubicBezTo>
                    <a:close/>
                    <a:moveTo>
                      <a:pt x="513" y="1"/>
                    </a:moveTo>
                    <a:cubicBezTo>
                      <a:pt x="237" y="1"/>
                      <a:pt x="1" y="224"/>
                      <a:pt x="1" y="500"/>
                    </a:cubicBezTo>
                    <a:lnTo>
                      <a:pt x="1" y="1339"/>
                    </a:lnTo>
                    <a:cubicBezTo>
                      <a:pt x="1" y="1615"/>
                      <a:pt x="237" y="1851"/>
                      <a:pt x="513" y="1851"/>
                    </a:cubicBezTo>
                    <a:lnTo>
                      <a:pt x="1353" y="1851"/>
                    </a:lnTo>
                    <a:cubicBezTo>
                      <a:pt x="1628" y="1851"/>
                      <a:pt x="1864" y="1615"/>
                      <a:pt x="1864" y="1339"/>
                    </a:cubicBezTo>
                    <a:lnTo>
                      <a:pt x="1864" y="526"/>
                    </a:lnTo>
                    <a:cubicBezTo>
                      <a:pt x="1864" y="224"/>
                      <a:pt x="1628" y="1"/>
                      <a:pt x="1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28"/>
              <p:cNvSpPr/>
              <p:nvPr/>
            </p:nvSpPr>
            <p:spPr>
              <a:xfrm>
                <a:off x="1138639" y="4784936"/>
                <a:ext cx="59266" cy="59266"/>
              </a:xfrm>
              <a:custGeom>
                <a:rect b="b" l="l" r="r" t="t"/>
                <a:pathLst>
                  <a:path extrusionOk="0" h="986" w="986">
                    <a:moveTo>
                      <a:pt x="486" y="172"/>
                    </a:moveTo>
                    <a:cubicBezTo>
                      <a:pt x="670" y="172"/>
                      <a:pt x="815" y="316"/>
                      <a:pt x="815" y="500"/>
                    </a:cubicBezTo>
                    <a:cubicBezTo>
                      <a:pt x="815" y="683"/>
                      <a:pt x="670" y="828"/>
                      <a:pt x="486" y="828"/>
                    </a:cubicBezTo>
                    <a:cubicBezTo>
                      <a:pt x="316" y="828"/>
                      <a:pt x="158" y="683"/>
                      <a:pt x="158" y="500"/>
                    </a:cubicBezTo>
                    <a:cubicBezTo>
                      <a:pt x="158" y="316"/>
                      <a:pt x="316" y="172"/>
                      <a:pt x="486" y="172"/>
                    </a:cubicBezTo>
                    <a:close/>
                    <a:moveTo>
                      <a:pt x="486" y="1"/>
                    </a:moveTo>
                    <a:cubicBezTo>
                      <a:pt x="211" y="1"/>
                      <a:pt x="1" y="224"/>
                      <a:pt x="1" y="500"/>
                    </a:cubicBezTo>
                    <a:cubicBezTo>
                      <a:pt x="1" y="775"/>
                      <a:pt x="211" y="985"/>
                      <a:pt x="486" y="985"/>
                    </a:cubicBezTo>
                    <a:cubicBezTo>
                      <a:pt x="775" y="985"/>
                      <a:pt x="985" y="775"/>
                      <a:pt x="985" y="500"/>
                    </a:cubicBezTo>
                    <a:cubicBezTo>
                      <a:pt x="985" y="237"/>
                      <a:pt x="775" y="1"/>
                      <a:pt x="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28"/>
              <p:cNvSpPr/>
              <p:nvPr/>
            </p:nvSpPr>
            <p:spPr>
              <a:xfrm>
                <a:off x="1191533" y="4777062"/>
                <a:ext cx="14245" cy="14245"/>
              </a:xfrm>
              <a:custGeom>
                <a:rect b="b" l="l" r="r" t="t"/>
                <a:pathLst>
                  <a:path extrusionOk="0" h="237" w="237">
                    <a:moveTo>
                      <a:pt x="118" y="1"/>
                    </a:moveTo>
                    <a:cubicBezTo>
                      <a:pt x="53" y="1"/>
                      <a:pt x="0" y="53"/>
                      <a:pt x="0" y="119"/>
                    </a:cubicBezTo>
                    <a:cubicBezTo>
                      <a:pt x="0" y="184"/>
                      <a:pt x="53" y="237"/>
                      <a:pt x="118" y="237"/>
                    </a:cubicBezTo>
                    <a:cubicBezTo>
                      <a:pt x="184" y="237"/>
                      <a:pt x="236" y="184"/>
                      <a:pt x="236" y="119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28"/>
              <p:cNvSpPr/>
              <p:nvPr/>
            </p:nvSpPr>
            <p:spPr>
              <a:xfrm>
                <a:off x="1354785" y="4780248"/>
                <a:ext cx="100259" cy="70266"/>
              </a:xfrm>
              <a:custGeom>
                <a:rect b="b" l="l" r="r" t="t"/>
                <a:pathLst>
                  <a:path extrusionOk="0" h="1169" w="1668">
                    <a:moveTo>
                      <a:pt x="1668" y="250"/>
                    </a:moveTo>
                    <a:cubicBezTo>
                      <a:pt x="1668" y="118"/>
                      <a:pt x="1549" y="0"/>
                      <a:pt x="1418" y="0"/>
                    </a:cubicBezTo>
                    <a:lnTo>
                      <a:pt x="237" y="0"/>
                    </a:lnTo>
                    <a:cubicBezTo>
                      <a:pt x="106" y="0"/>
                      <a:pt x="1" y="118"/>
                      <a:pt x="1" y="250"/>
                    </a:cubicBezTo>
                    <a:lnTo>
                      <a:pt x="1" y="919"/>
                    </a:lnTo>
                    <a:cubicBezTo>
                      <a:pt x="1" y="1050"/>
                      <a:pt x="106" y="1168"/>
                      <a:pt x="237" y="1168"/>
                    </a:cubicBezTo>
                    <a:lnTo>
                      <a:pt x="1418" y="1168"/>
                    </a:lnTo>
                    <a:cubicBezTo>
                      <a:pt x="1549" y="1168"/>
                      <a:pt x="1668" y="1050"/>
                      <a:pt x="1668" y="919"/>
                    </a:cubicBezTo>
                    <a:close/>
                    <a:moveTo>
                      <a:pt x="670" y="853"/>
                    </a:moveTo>
                    <a:lnTo>
                      <a:pt x="670" y="210"/>
                    </a:lnTo>
                    <a:lnTo>
                      <a:pt x="1143" y="525"/>
                    </a:lnTo>
                    <a:close/>
                    <a:moveTo>
                      <a:pt x="670" y="853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28"/>
              <p:cNvSpPr/>
              <p:nvPr/>
            </p:nvSpPr>
            <p:spPr>
              <a:xfrm>
                <a:off x="883061" y="4756566"/>
                <a:ext cx="105789" cy="104948"/>
              </a:xfrm>
              <a:custGeom>
                <a:rect b="b" l="l" r="r" t="t"/>
                <a:pathLst>
                  <a:path extrusionOk="0" h="1746" w="1760">
                    <a:moveTo>
                      <a:pt x="198" y="0"/>
                    </a:moveTo>
                    <a:cubicBezTo>
                      <a:pt x="80" y="0"/>
                      <a:pt x="1" y="79"/>
                      <a:pt x="1" y="197"/>
                    </a:cubicBezTo>
                    <a:cubicBezTo>
                      <a:pt x="1" y="315"/>
                      <a:pt x="80" y="394"/>
                      <a:pt x="198" y="394"/>
                    </a:cubicBezTo>
                    <a:cubicBezTo>
                      <a:pt x="316" y="394"/>
                      <a:pt x="394" y="315"/>
                      <a:pt x="394" y="197"/>
                    </a:cubicBezTo>
                    <a:cubicBezTo>
                      <a:pt x="394" y="79"/>
                      <a:pt x="303" y="0"/>
                      <a:pt x="198" y="0"/>
                    </a:cubicBezTo>
                    <a:close/>
                    <a:moveTo>
                      <a:pt x="1" y="578"/>
                    </a:moveTo>
                    <a:lnTo>
                      <a:pt x="1" y="1720"/>
                    </a:lnTo>
                    <a:lnTo>
                      <a:pt x="381" y="1720"/>
                    </a:lnTo>
                    <a:lnTo>
                      <a:pt x="381" y="578"/>
                    </a:lnTo>
                    <a:close/>
                    <a:moveTo>
                      <a:pt x="1313" y="565"/>
                    </a:moveTo>
                    <a:cubicBezTo>
                      <a:pt x="1116" y="565"/>
                      <a:pt x="1024" y="670"/>
                      <a:pt x="972" y="762"/>
                    </a:cubicBezTo>
                    <a:lnTo>
                      <a:pt x="972" y="591"/>
                    </a:lnTo>
                    <a:lnTo>
                      <a:pt x="591" y="591"/>
                    </a:lnTo>
                    <a:lnTo>
                      <a:pt x="591" y="1746"/>
                    </a:lnTo>
                    <a:lnTo>
                      <a:pt x="972" y="1746"/>
                    </a:lnTo>
                    <a:lnTo>
                      <a:pt x="972" y="1103"/>
                    </a:lnTo>
                    <a:cubicBezTo>
                      <a:pt x="972" y="1063"/>
                      <a:pt x="972" y="1024"/>
                      <a:pt x="985" y="998"/>
                    </a:cubicBezTo>
                    <a:cubicBezTo>
                      <a:pt x="1024" y="919"/>
                      <a:pt x="1090" y="853"/>
                      <a:pt x="1182" y="853"/>
                    </a:cubicBezTo>
                    <a:cubicBezTo>
                      <a:pt x="1326" y="853"/>
                      <a:pt x="1379" y="972"/>
                      <a:pt x="1379" y="1116"/>
                    </a:cubicBezTo>
                    <a:lnTo>
                      <a:pt x="1379" y="1720"/>
                    </a:lnTo>
                    <a:lnTo>
                      <a:pt x="1759" y="1720"/>
                    </a:lnTo>
                    <a:lnTo>
                      <a:pt x="1759" y="1063"/>
                    </a:lnTo>
                    <a:cubicBezTo>
                      <a:pt x="1759" y="722"/>
                      <a:pt x="1563" y="565"/>
                      <a:pt x="1313" y="5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177" name="Google Shape;5177;p28"/>
            <p:cNvCxnSpPr/>
            <p:nvPr/>
          </p:nvCxnSpPr>
          <p:spPr>
            <a:xfrm>
              <a:off x="-281225" y="525100"/>
              <a:ext cx="9739500" cy="0"/>
            </a:xfrm>
            <a:prstGeom prst="straightConnector1">
              <a:avLst/>
            </a:prstGeom>
            <a:noFill/>
            <a:ln cap="flat" cmpd="sng" w="19050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8" name="Google Shape;5178;p28"/>
            <p:cNvCxnSpPr/>
            <p:nvPr/>
          </p:nvCxnSpPr>
          <p:spPr>
            <a:xfrm>
              <a:off x="25" y="1087900"/>
              <a:ext cx="91527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p29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1" name="Google Shape;5181;p29"/>
          <p:cNvGrpSpPr/>
          <p:nvPr/>
        </p:nvGrpSpPr>
        <p:grpSpPr>
          <a:xfrm rot="5400000">
            <a:off x="-975375" y="3068938"/>
            <a:ext cx="2005200" cy="854579"/>
            <a:chOff x="-2718975" y="792300"/>
            <a:chExt cx="2005200" cy="854579"/>
          </a:xfrm>
        </p:grpSpPr>
        <p:sp>
          <p:nvSpPr>
            <p:cNvPr id="5182" name="Google Shape;5182;p29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9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9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9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9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9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9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9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9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9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9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9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9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9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9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9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9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9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9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9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9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9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9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9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9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9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9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9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9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9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9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9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9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9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9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9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9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9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9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9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9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9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9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9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9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9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9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9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9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9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9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9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9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9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9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9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9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9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9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9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9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9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9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9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9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9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9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9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9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9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9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9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9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9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9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9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9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9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9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9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9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9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9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9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6" name="Google Shape;5266;p29"/>
          <p:cNvGrpSpPr/>
          <p:nvPr/>
        </p:nvGrpSpPr>
        <p:grpSpPr>
          <a:xfrm rot="-5400000">
            <a:off x="8107725" y="1233275"/>
            <a:ext cx="2005200" cy="854579"/>
            <a:chOff x="-2718975" y="792300"/>
            <a:chExt cx="2005200" cy="854579"/>
          </a:xfrm>
        </p:grpSpPr>
        <p:sp>
          <p:nvSpPr>
            <p:cNvPr id="5267" name="Google Shape;5267;p29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9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9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9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9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9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9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9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9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9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9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9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9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9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9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9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9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9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9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9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9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9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9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9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9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9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9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9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9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9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9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9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9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9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9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9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9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9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9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9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9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9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9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9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9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9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9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9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9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9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9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9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9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9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9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9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9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9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9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9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9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9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9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9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9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9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9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9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9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9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9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9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9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9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9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9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9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9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9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9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9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9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9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9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1" name="Google Shape;5351;p29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5352" name="Google Shape;5352;p29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9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9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9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9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9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9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9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9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9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9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63" name="Google Shape;5363;p29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4" name="Google Shape;5364;p29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5" name="Google Shape;5365;p29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66" name="Google Shape;5366;p29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5367" name="Google Shape;5367;p29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9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9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9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9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9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9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9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9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9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9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9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9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9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9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9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9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9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7">
    <p:spTree>
      <p:nvGrpSpPr>
        <p:cNvPr id="5385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" name="Google Shape;5386;p30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7" name="Google Shape;5387;p30"/>
          <p:cNvGrpSpPr/>
          <p:nvPr/>
        </p:nvGrpSpPr>
        <p:grpSpPr>
          <a:xfrm rot="5400000">
            <a:off x="-975375" y="1233288"/>
            <a:ext cx="2005200" cy="854579"/>
            <a:chOff x="-2718975" y="792300"/>
            <a:chExt cx="2005200" cy="854579"/>
          </a:xfrm>
        </p:grpSpPr>
        <p:sp>
          <p:nvSpPr>
            <p:cNvPr id="5388" name="Google Shape;5388;p30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30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30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30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30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30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30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0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0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0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30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30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30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30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0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0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0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0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0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0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0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0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0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0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0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0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0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0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0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0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0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0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30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0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0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30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0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0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30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30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30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30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30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30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30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30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0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0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0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30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30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30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30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30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30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30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30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30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30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30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30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30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30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30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30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30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30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30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30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30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30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30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30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0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30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30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30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30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30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0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0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30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30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30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2" name="Google Shape;5472;p30"/>
          <p:cNvGrpSpPr/>
          <p:nvPr/>
        </p:nvGrpSpPr>
        <p:grpSpPr>
          <a:xfrm rot="-5400000">
            <a:off x="8107725" y="3068575"/>
            <a:ext cx="2005200" cy="854579"/>
            <a:chOff x="-2718975" y="792300"/>
            <a:chExt cx="2005200" cy="854579"/>
          </a:xfrm>
        </p:grpSpPr>
        <p:sp>
          <p:nvSpPr>
            <p:cNvPr id="5473" name="Google Shape;5473;p30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30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30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30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0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0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30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30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30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30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30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30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30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30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30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30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30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30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30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30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30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30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30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30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30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30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30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30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30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30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0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0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30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30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30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30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30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0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0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0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0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30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30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30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30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30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30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30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30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0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0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0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30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30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30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30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30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30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30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30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30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30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30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30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30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30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30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30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30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30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30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30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30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30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30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30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30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30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30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30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30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30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0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30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7" name="Google Shape;5557;p30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5558" name="Google Shape;5558;p30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30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30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30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30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30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30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30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30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30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0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569" name="Google Shape;5569;p30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0" name="Google Shape;5570;p30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1" name="Google Shape;5571;p30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72" name="Google Shape;5572;p30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5573" name="Google Shape;5573;p30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30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30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30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0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0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0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30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30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30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30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30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30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30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30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0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0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30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"/>
          <p:cNvSpPr txBox="1"/>
          <p:nvPr>
            <p:ph idx="1" type="subTitle"/>
          </p:nvPr>
        </p:nvSpPr>
        <p:spPr>
          <a:xfrm>
            <a:off x="840900" y="1084550"/>
            <a:ext cx="7474500" cy="3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AutoNum type="arabicPeriod"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LcPeriod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LcPeriod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LcPeriod"/>
              <a:defRPr sz="2800"/>
            </a:lvl9pPr>
          </a:lstStyle>
          <a:p/>
        </p:txBody>
      </p:sp>
      <p:sp>
        <p:nvSpPr>
          <p:cNvPr id="473" name="Google Shape;473;p4"/>
          <p:cNvSpPr txBox="1"/>
          <p:nvPr>
            <p:ph type="ctrTitle"/>
          </p:nvPr>
        </p:nvSpPr>
        <p:spPr>
          <a:xfrm>
            <a:off x="1559350" y="529975"/>
            <a:ext cx="6018000" cy="5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474" name="Google Shape;474;p4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475" name="Google Shape;475;p4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6" name="Google Shape;486;p4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9" name="Google Shape;489;p4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490" name="Google Shape;490;p4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8" name="Google Shape;508;p4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8">
    <p:bg>
      <p:bgPr>
        <a:solidFill>
          <a:schemeClr val="dk1"/>
        </a:solidFill>
      </p:bgPr>
    </p:bg>
    <p:spTree>
      <p:nvGrpSpPr>
        <p:cNvPr id="5591" name="Shape 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Google Shape;5592;p31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3" name="Google Shape;5593;p31"/>
          <p:cNvGrpSpPr/>
          <p:nvPr/>
        </p:nvGrpSpPr>
        <p:grpSpPr>
          <a:xfrm rot="5400000">
            <a:off x="8282075" y="2152875"/>
            <a:ext cx="2005200" cy="854579"/>
            <a:chOff x="-2718975" y="792300"/>
            <a:chExt cx="2005200" cy="854579"/>
          </a:xfrm>
        </p:grpSpPr>
        <p:sp>
          <p:nvSpPr>
            <p:cNvPr id="5594" name="Google Shape;5594;p31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31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31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1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1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31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31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31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1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1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31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1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31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31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31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1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1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1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31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31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31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31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31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31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1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31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31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31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31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31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1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1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1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31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31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31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1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1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1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1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1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1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1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1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1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1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1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1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1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1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1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1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1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1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1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1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1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1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1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1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1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1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1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1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1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31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1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1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1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1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1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1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1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1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1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1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1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1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8" name="Google Shape;5678;p31"/>
          <p:cNvGrpSpPr/>
          <p:nvPr/>
        </p:nvGrpSpPr>
        <p:grpSpPr>
          <a:xfrm rot="5400000">
            <a:off x="-1182700" y="2155250"/>
            <a:ext cx="2005200" cy="854579"/>
            <a:chOff x="-2718975" y="792300"/>
            <a:chExt cx="2005200" cy="854579"/>
          </a:xfrm>
        </p:grpSpPr>
        <p:sp>
          <p:nvSpPr>
            <p:cNvPr id="5679" name="Google Shape;5679;p31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1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1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1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1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31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31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1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1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1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31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31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1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1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1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1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1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1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1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1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1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1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1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1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1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1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1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1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31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31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1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1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1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1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1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31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31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31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31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1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31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31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31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31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1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31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31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1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1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1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1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1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1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1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1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1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1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1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1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1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1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1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1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1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1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1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1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1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1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1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1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1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1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1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1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1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1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1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1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1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1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1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1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1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3" name="Google Shape;5763;p31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5764" name="Google Shape;5764;p31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1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1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1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1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1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1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1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1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1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1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75" name="Google Shape;5775;p31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6" name="Google Shape;5776;p31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7" name="Google Shape;5777;p31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78" name="Google Shape;5778;p31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5779" name="Google Shape;5779;p31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1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1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31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31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1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1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1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1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1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1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1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1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1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1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1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1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1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97" name="Google Shape;5797;p31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8" name="Google Shape;5798;p31"/>
          <p:cNvCxnSpPr/>
          <p:nvPr/>
        </p:nvCxnSpPr>
        <p:spPr>
          <a:xfrm>
            <a:off x="-281225" y="103945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9" name="Google Shape;5799;p31"/>
          <p:cNvCxnSpPr/>
          <p:nvPr/>
        </p:nvCxnSpPr>
        <p:spPr>
          <a:xfrm>
            <a:off x="-281225" y="4081975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0" name="Google Shape;5800;p31"/>
          <p:cNvCxnSpPr/>
          <p:nvPr/>
        </p:nvCxnSpPr>
        <p:spPr>
          <a:xfrm>
            <a:off x="112745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1" name="Google Shape;5801;p31"/>
          <p:cNvCxnSpPr/>
          <p:nvPr/>
        </p:nvCxnSpPr>
        <p:spPr>
          <a:xfrm>
            <a:off x="801655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2" name="Google Shape;5802;p31"/>
          <p:cNvSpPr/>
          <p:nvPr/>
        </p:nvSpPr>
        <p:spPr>
          <a:xfrm>
            <a:off x="1127450" y="1042875"/>
            <a:ext cx="6889200" cy="27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3" name="Google Shape;5803;p31"/>
          <p:cNvGrpSpPr/>
          <p:nvPr/>
        </p:nvGrpSpPr>
        <p:grpSpPr>
          <a:xfrm>
            <a:off x="7197564" y="1070484"/>
            <a:ext cx="751963" cy="224690"/>
            <a:chOff x="7374300" y="93918"/>
            <a:chExt cx="1229100" cy="367200"/>
          </a:xfrm>
        </p:grpSpPr>
        <p:sp>
          <p:nvSpPr>
            <p:cNvPr id="5804" name="Google Shape;5804;p31"/>
            <p:cNvSpPr/>
            <p:nvPr/>
          </p:nvSpPr>
          <p:spPr>
            <a:xfrm>
              <a:off x="8236200" y="93918"/>
              <a:ext cx="367200" cy="367200"/>
            </a:xfrm>
            <a:prstGeom prst="mathMultiply">
              <a:avLst>
                <a:gd fmla="val 6753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1"/>
            <p:cNvSpPr/>
            <p:nvPr/>
          </p:nvSpPr>
          <p:spPr>
            <a:xfrm>
              <a:off x="7374300" y="165175"/>
              <a:ext cx="224700" cy="224700"/>
            </a:xfrm>
            <a:prstGeom prst="mathMinus">
              <a:avLst>
                <a:gd fmla="val 9568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06" name="Google Shape;5806;p31"/>
            <p:cNvGrpSpPr/>
            <p:nvPr/>
          </p:nvGrpSpPr>
          <p:grpSpPr>
            <a:xfrm>
              <a:off x="7827925" y="165175"/>
              <a:ext cx="227275" cy="237350"/>
              <a:chOff x="7943125" y="165175"/>
              <a:chExt cx="227275" cy="237350"/>
            </a:xfrm>
          </p:grpSpPr>
          <p:sp>
            <p:nvSpPr>
              <p:cNvPr id="5807" name="Google Shape;5807;p31"/>
              <p:cNvSpPr/>
              <p:nvPr/>
            </p:nvSpPr>
            <p:spPr>
              <a:xfrm>
                <a:off x="7997600" y="165175"/>
                <a:ext cx="172800" cy="17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31"/>
              <p:cNvSpPr/>
              <p:nvPr/>
            </p:nvSpPr>
            <p:spPr>
              <a:xfrm>
                <a:off x="7943125" y="229725"/>
                <a:ext cx="172800" cy="17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09" name="Google Shape;5809;p31"/>
          <p:cNvGrpSpPr/>
          <p:nvPr/>
        </p:nvGrpSpPr>
        <p:grpSpPr>
          <a:xfrm rot="5400000">
            <a:off x="634989" y="570147"/>
            <a:ext cx="462677" cy="424253"/>
            <a:chOff x="4098850" y="1554400"/>
            <a:chExt cx="1208350" cy="1108000"/>
          </a:xfrm>
        </p:grpSpPr>
        <p:sp>
          <p:nvSpPr>
            <p:cNvPr id="5810" name="Google Shape;5810;p31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1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1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3" name="Google Shape;5813;p31"/>
          <p:cNvGrpSpPr/>
          <p:nvPr/>
        </p:nvGrpSpPr>
        <p:grpSpPr>
          <a:xfrm>
            <a:off x="634989" y="4145297"/>
            <a:ext cx="462677" cy="424253"/>
            <a:chOff x="4098850" y="1554400"/>
            <a:chExt cx="1208350" cy="1108000"/>
          </a:xfrm>
        </p:grpSpPr>
        <p:sp>
          <p:nvSpPr>
            <p:cNvPr id="5814" name="Google Shape;5814;p31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1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1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7" name="Google Shape;5817;p31"/>
          <p:cNvGrpSpPr/>
          <p:nvPr/>
        </p:nvGrpSpPr>
        <p:grpSpPr>
          <a:xfrm flipH="1" rot="-5400000">
            <a:off x="8046377" y="570147"/>
            <a:ext cx="462677" cy="424253"/>
            <a:chOff x="4098850" y="1554400"/>
            <a:chExt cx="1208350" cy="1108000"/>
          </a:xfrm>
        </p:grpSpPr>
        <p:sp>
          <p:nvSpPr>
            <p:cNvPr id="5818" name="Google Shape;5818;p31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1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1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1" name="Google Shape;5821;p31"/>
          <p:cNvGrpSpPr/>
          <p:nvPr/>
        </p:nvGrpSpPr>
        <p:grpSpPr>
          <a:xfrm flipH="1">
            <a:off x="8046377" y="4145297"/>
            <a:ext cx="462677" cy="424253"/>
            <a:chOff x="4098850" y="1554400"/>
            <a:chExt cx="1208350" cy="1108000"/>
          </a:xfrm>
        </p:grpSpPr>
        <p:sp>
          <p:nvSpPr>
            <p:cNvPr id="5822" name="Google Shape;5822;p31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1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1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9">
    <p:bg>
      <p:bgPr>
        <a:solidFill>
          <a:schemeClr val="dk1"/>
        </a:solidFill>
      </p:bgPr>
    </p:bg>
    <p:spTree>
      <p:nvGrpSpPr>
        <p:cNvPr id="5825" name="Shape 5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" name="Google Shape;5826;p32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7" name="Google Shape;5827;p32"/>
          <p:cNvGrpSpPr/>
          <p:nvPr/>
        </p:nvGrpSpPr>
        <p:grpSpPr>
          <a:xfrm rot="10800000">
            <a:off x="8769913" y="3668738"/>
            <a:ext cx="2005200" cy="854579"/>
            <a:chOff x="-2718975" y="792300"/>
            <a:chExt cx="2005200" cy="854579"/>
          </a:xfrm>
        </p:grpSpPr>
        <p:sp>
          <p:nvSpPr>
            <p:cNvPr id="5828" name="Google Shape;5828;p32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2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2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2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2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2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2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2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2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2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2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2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2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2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2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2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2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2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2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2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2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2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2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2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2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2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2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2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2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2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2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2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2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2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2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2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2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2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2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2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2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2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2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2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2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2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2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32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32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2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2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2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2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2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2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2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2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2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2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2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2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2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32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32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32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32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32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32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32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32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32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32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32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32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32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32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32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32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2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2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2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2" name="Google Shape;5912;p32"/>
          <p:cNvGrpSpPr/>
          <p:nvPr/>
        </p:nvGrpSpPr>
        <p:grpSpPr>
          <a:xfrm>
            <a:off x="-1640850" y="628888"/>
            <a:ext cx="2005200" cy="854579"/>
            <a:chOff x="-2718975" y="792300"/>
            <a:chExt cx="2005200" cy="854579"/>
          </a:xfrm>
        </p:grpSpPr>
        <p:sp>
          <p:nvSpPr>
            <p:cNvPr id="5913" name="Google Shape;5913;p32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2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2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2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2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2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2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2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2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2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2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2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2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2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2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2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2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2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2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2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2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2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2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2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2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2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2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2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2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2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2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2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2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2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2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2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2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2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2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2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2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32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2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2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2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2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2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2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2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2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2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2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2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2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2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2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2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2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2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2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2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2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2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2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2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2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2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2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2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2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2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2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2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2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2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2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2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2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2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2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2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2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2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2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7" name="Google Shape;5997;p32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5998" name="Google Shape;5998;p32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2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2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2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2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2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2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2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2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2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2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09" name="Google Shape;6009;p32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0" name="Google Shape;6010;p32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1" name="Google Shape;6011;p32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12" name="Google Shape;6012;p32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6013" name="Google Shape;6013;p32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2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2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2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2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2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2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2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2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2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2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2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2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2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2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2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2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2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31" name="Google Shape;6031;p32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"/>
          <p:cNvSpPr txBox="1"/>
          <p:nvPr>
            <p:ph type="ctrTitle"/>
          </p:nvPr>
        </p:nvSpPr>
        <p:spPr>
          <a:xfrm>
            <a:off x="1559350" y="528725"/>
            <a:ext cx="60180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2" name="Google Shape;512;p5"/>
          <p:cNvSpPr txBox="1"/>
          <p:nvPr>
            <p:ph idx="1" type="subTitle"/>
          </p:nvPr>
        </p:nvSpPr>
        <p:spPr>
          <a:xfrm>
            <a:off x="1164438" y="2833288"/>
            <a:ext cx="2636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5"/>
          <p:cNvSpPr txBox="1"/>
          <p:nvPr>
            <p:ph idx="2" type="subTitle"/>
          </p:nvPr>
        </p:nvSpPr>
        <p:spPr>
          <a:xfrm>
            <a:off x="1088538" y="3130738"/>
            <a:ext cx="2788500" cy="9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5"/>
          <p:cNvSpPr txBox="1"/>
          <p:nvPr>
            <p:ph idx="3" type="subTitle"/>
          </p:nvPr>
        </p:nvSpPr>
        <p:spPr>
          <a:xfrm>
            <a:off x="5342863" y="2852900"/>
            <a:ext cx="2636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5"/>
          <p:cNvSpPr txBox="1"/>
          <p:nvPr>
            <p:ph idx="4" type="subTitle"/>
          </p:nvPr>
        </p:nvSpPr>
        <p:spPr>
          <a:xfrm>
            <a:off x="5266963" y="3150350"/>
            <a:ext cx="2788500" cy="9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6" name="Google Shape;516;p5"/>
          <p:cNvGrpSpPr/>
          <p:nvPr/>
        </p:nvGrpSpPr>
        <p:grpSpPr>
          <a:xfrm>
            <a:off x="-1605500" y="3498700"/>
            <a:ext cx="2005200" cy="854579"/>
            <a:chOff x="-2718975" y="792300"/>
            <a:chExt cx="2005200" cy="854579"/>
          </a:xfrm>
        </p:grpSpPr>
        <p:sp>
          <p:nvSpPr>
            <p:cNvPr id="517" name="Google Shape;517;p5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5"/>
          <p:cNvGrpSpPr/>
          <p:nvPr/>
        </p:nvGrpSpPr>
        <p:grpSpPr>
          <a:xfrm>
            <a:off x="8730000" y="555900"/>
            <a:ext cx="2005200" cy="854579"/>
            <a:chOff x="-2718975" y="792300"/>
            <a:chExt cx="2005200" cy="854579"/>
          </a:xfrm>
        </p:grpSpPr>
        <p:sp>
          <p:nvSpPr>
            <p:cNvPr id="602" name="Google Shape;602;p5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6" name="Google Shape;686;p5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5"/>
          <p:cNvCxnSpPr/>
          <p:nvPr/>
        </p:nvCxnSpPr>
        <p:spPr>
          <a:xfrm>
            <a:off x="599450" y="4185600"/>
            <a:ext cx="79329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5"/>
          <p:cNvCxnSpPr/>
          <p:nvPr/>
        </p:nvCxnSpPr>
        <p:spPr>
          <a:xfrm>
            <a:off x="604625" y="1526400"/>
            <a:ext cx="79329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5"/>
          <p:cNvCxnSpPr/>
          <p:nvPr/>
        </p:nvCxnSpPr>
        <p:spPr>
          <a:xfrm>
            <a:off x="4349125" y="1081800"/>
            <a:ext cx="0" cy="35517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5"/>
          <p:cNvCxnSpPr/>
          <p:nvPr/>
        </p:nvCxnSpPr>
        <p:spPr>
          <a:xfrm>
            <a:off x="4794875" y="1081800"/>
            <a:ext cx="0" cy="35517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1" name="Google Shape;691;p5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692" name="Google Shape;692;p5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03" name="Google Shape;703;p5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5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5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6" name="Google Shape;706;p5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707" name="Google Shape;707;p5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5"/>
          <p:cNvGrpSpPr/>
          <p:nvPr/>
        </p:nvGrpSpPr>
        <p:grpSpPr>
          <a:xfrm>
            <a:off x="4379045" y="1141557"/>
            <a:ext cx="385911" cy="331191"/>
            <a:chOff x="4392145" y="1141557"/>
            <a:chExt cx="385911" cy="331191"/>
          </a:xfrm>
        </p:grpSpPr>
        <p:sp>
          <p:nvSpPr>
            <p:cNvPr id="726" name="Google Shape;726;p5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7" name="Google Shape;727;p5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728" name="Google Shape;728;p5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4" name="Google Shape;734;p5"/>
          <p:cNvGrpSpPr/>
          <p:nvPr/>
        </p:nvGrpSpPr>
        <p:grpSpPr>
          <a:xfrm>
            <a:off x="4379045" y="4244982"/>
            <a:ext cx="385911" cy="331191"/>
            <a:chOff x="4392145" y="1141557"/>
            <a:chExt cx="385911" cy="331191"/>
          </a:xfrm>
        </p:grpSpPr>
        <p:sp>
          <p:nvSpPr>
            <p:cNvPr id="735" name="Google Shape;735;p5"/>
            <p:cNvSpPr/>
            <p:nvPr/>
          </p:nvSpPr>
          <p:spPr>
            <a:xfrm>
              <a:off x="4756237" y="1288077"/>
              <a:ext cx="17246" cy="5806"/>
            </a:xfrm>
            <a:custGeom>
              <a:rect b="b" l="l" r="r" t="t"/>
              <a:pathLst>
                <a:path extrusionOk="0" h="681" w="2023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6" name="Google Shape;736;p5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737" name="Google Shape;737;p5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rect b="b" l="l" r="r" t="t"/>
                <a:pathLst>
                  <a:path extrusionOk="0" h="40612" w="47322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rect b="b" l="l" r="r" t="t"/>
                <a:pathLst>
                  <a:path extrusionOk="0" h="993" w="14451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rect b="b" l="l" r="r" t="t"/>
                <a:pathLst>
                  <a:path extrusionOk="0" h="1877" w="2741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rect b="b" l="l" r="r" t="t"/>
                <a:pathLst>
                  <a:path extrusionOk="0" h="15834" w="8679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rect b="b" l="l" r="r" t="t"/>
                <a:pathLst>
                  <a:path extrusionOk="0" h="1872" w="1416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rect b="b" l="l" r="r" t="t"/>
                <a:pathLst>
                  <a:path extrusionOk="0" h="16134" w="12319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6"/>
          <p:cNvGrpSpPr/>
          <p:nvPr/>
        </p:nvGrpSpPr>
        <p:grpSpPr>
          <a:xfrm flipH="1" rot="-5400000">
            <a:off x="8135111" y="1210250"/>
            <a:ext cx="2005200" cy="854579"/>
            <a:chOff x="-2718975" y="792300"/>
            <a:chExt cx="2005200" cy="854579"/>
          </a:xfrm>
        </p:grpSpPr>
        <p:sp>
          <p:nvSpPr>
            <p:cNvPr id="746" name="Google Shape;746;p6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6"/>
          <p:cNvGrpSpPr/>
          <p:nvPr/>
        </p:nvGrpSpPr>
        <p:grpSpPr>
          <a:xfrm flipH="1">
            <a:off x="-1617164" y="3673175"/>
            <a:ext cx="2005200" cy="854579"/>
            <a:chOff x="-2718975" y="792300"/>
            <a:chExt cx="2005200" cy="854579"/>
          </a:xfrm>
        </p:grpSpPr>
        <p:sp>
          <p:nvSpPr>
            <p:cNvPr id="831" name="Google Shape;831;p6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" name="Google Shape;915;p6"/>
          <p:cNvSpPr txBox="1"/>
          <p:nvPr>
            <p:ph type="ctrTitle"/>
          </p:nvPr>
        </p:nvSpPr>
        <p:spPr>
          <a:xfrm>
            <a:off x="1559350" y="529975"/>
            <a:ext cx="6018000" cy="5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916" name="Google Shape;916;p6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917" name="Google Shape;917;p6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28" name="Google Shape;928;p6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6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6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1" name="Google Shape;931;p6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932" name="Google Shape;932;p6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0" name="Google Shape;950;p6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3" name="Google Shape;953;p7"/>
          <p:cNvGrpSpPr/>
          <p:nvPr/>
        </p:nvGrpSpPr>
        <p:grpSpPr>
          <a:xfrm rot="5400000">
            <a:off x="-1189950" y="3043638"/>
            <a:ext cx="2005200" cy="854579"/>
            <a:chOff x="-2718975" y="792300"/>
            <a:chExt cx="2005200" cy="854579"/>
          </a:xfrm>
        </p:grpSpPr>
        <p:sp>
          <p:nvSpPr>
            <p:cNvPr id="954" name="Google Shape;954;p7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8" name="Google Shape;1038;p7"/>
          <p:cNvCxnSpPr/>
          <p:nvPr/>
        </p:nvCxnSpPr>
        <p:spPr>
          <a:xfrm>
            <a:off x="600140" y="1087900"/>
            <a:ext cx="40686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7"/>
          <p:cNvCxnSpPr/>
          <p:nvPr/>
        </p:nvCxnSpPr>
        <p:spPr>
          <a:xfrm>
            <a:off x="466880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7"/>
          <p:cNvCxnSpPr/>
          <p:nvPr/>
        </p:nvCxnSpPr>
        <p:spPr>
          <a:xfrm>
            <a:off x="409605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7"/>
          <p:cNvCxnSpPr/>
          <p:nvPr/>
        </p:nvCxnSpPr>
        <p:spPr>
          <a:xfrm>
            <a:off x="592050" y="4173975"/>
            <a:ext cx="4075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2" name="Google Shape;1042;p7"/>
          <p:cNvGrpSpPr/>
          <p:nvPr/>
        </p:nvGrpSpPr>
        <p:grpSpPr>
          <a:xfrm>
            <a:off x="8806425" y="660600"/>
            <a:ext cx="2005200" cy="854579"/>
            <a:chOff x="-2718975" y="792300"/>
            <a:chExt cx="2005200" cy="854579"/>
          </a:xfrm>
        </p:grpSpPr>
        <p:sp>
          <p:nvSpPr>
            <p:cNvPr id="1043" name="Google Shape;1043;p7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7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1128" name="Google Shape;1128;p7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39" name="Google Shape;1139;p7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7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7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2" name="Google Shape;1142;p7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1143" name="Google Shape;1143;p7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7"/>
          <p:cNvGrpSpPr/>
          <p:nvPr/>
        </p:nvGrpSpPr>
        <p:grpSpPr>
          <a:xfrm>
            <a:off x="4232904" y="636067"/>
            <a:ext cx="299035" cy="345618"/>
            <a:chOff x="897854" y="106279"/>
            <a:chExt cx="299035" cy="345618"/>
          </a:xfrm>
        </p:grpSpPr>
        <p:sp>
          <p:nvSpPr>
            <p:cNvPr id="1162" name="Google Shape;1162;p7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7"/>
          <p:cNvGrpSpPr/>
          <p:nvPr/>
        </p:nvGrpSpPr>
        <p:grpSpPr>
          <a:xfrm>
            <a:off x="4232904" y="4230604"/>
            <a:ext cx="299035" cy="345618"/>
            <a:chOff x="897854" y="106279"/>
            <a:chExt cx="299035" cy="345618"/>
          </a:xfrm>
        </p:grpSpPr>
        <p:sp>
          <p:nvSpPr>
            <p:cNvPr id="1174" name="Google Shape;1174;p7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7"/>
          <p:cNvSpPr txBox="1"/>
          <p:nvPr>
            <p:ph type="ctrTitle"/>
          </p:nvPr>
        </p:nvSpPr>
        <p:spPr>
          <a:xfrm>
            <a:off x="4850275" y="996875"/>
            <a:ext cx="34653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6" name="Google Shape;1186;p7"/>
          <p:cNvSpPr txBox="1"/>
          <p:nvPr>
            <p:ph idx="1" type="subTitle"/>
          </p:nvPr>
        </p:nvSpPr>
        <p:spPr>
          <a:xfrm>
            <a:off x="4850275" y="1955775"/>
            <a:ext cx="3465300" cy="22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9" name="Google Shape;1189;p8"/>
          <p:cNvGrpSpPr/>
          <p:nvPr/>
        </p:nvGrpSpPr>
        <p:grpSpPr>
          <a:xfrm rot="10800000">
            <a:off x="3437425" y="3704788"/>
            <a:ext cx="2005200" cy="854579"/>
            <a:chOff x="-2718975" y="792300"/>
            <a:chExt cx="2005200" cy="854579"/>
          </a:xfrm>
        </p:grpSpPr>
        <p:sp>
          <p:nvSpPr>
            <p:cNvPr id="1190" name="Google Shape;1190;p8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8"/>
          <p:cNvGrpSpPr/>
          <p:nvPr/>
        </p:nvGrpSpPr>
        <p:grpSpPr>
          <a:xfrm>
            <a:off x="3437413" y="612163"/>
            <a:ext cx="2005200" cy="854579"/>
            <a:chOff x="-2718975" y="792300"/>
            <a:chExt cx="2005200" cy="854579"/>
          </a:xfrm>
        </p:grpSpPr>
        <p:sp>
          <p:nvSpPr>
            <p:cNvPr id="1275" name="Google Shape;1275;p8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9" name="Google Shape;1359;p8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1360" name="Google Shape;1360;p8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71" name="Google Shape;1371;p8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8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8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8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8"/>
          <p:cNvCxnSpPr/>
          <p:nvPr/>
        </p:nvCxnSpPr>
        <p:spPr>
          <a:xfrm>
            <a:off x="-281225" y="103945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8"/>
          <p:cNvCxnSpPr/>
          <p:nvPr/>
        </p:nvCxnSpPr>
        <p:spPr>
          <a:xfrm>
            <a:off x="-281225" y="4081975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8"/>
          <p:cNvCxnSpPr/>
          <p:nvPr/>
        </p:nvCxnSpPr>
        <p:spPr>
          <a:xfrm>
            <a:off x="112745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8"/>
          <p:cNvCxnSpPr/>
          <p:nvPr/>
        </p:nvCxnSpPr>
        <p:spPr>
          <a:xfrm>
            <a:off x="8016550" y="529825"/>
            <a:ext cx="0" cy="41031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9" name="Google Shape;1379;p8"/>
          <p:cNvSpPr/>
          <p:nvPr/>
        </p:nvSpPr>
        <p:spPr>
          <a:xfrm>
            <a:off x="1132450" y="1326200"/>
            <a:ext cx="6884100" cy="275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8"/>
          <p:cNvSpPr/>
          <p:nvPr/>
        </p:nvSpPr>
        <p:spPr>
          <a:xfrm>
            <a:off x="1127450" y="1042875"/>
            <a:ext cx="6889200" cy="279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8"/>
          <p:cNvGrpSpPr/>
          <p:nvPr/>
        </p:nvGrpSpPr>
        <p:grpSpPr>
          <a:xfrm>
            <a:off x="7197564" y="1070484"/>
            <a:ext cx="751963" cy="224690"/>
            <a:chOff x="7374300" y="93918"/>
            <a:chExt cx="1229100" cy="367200"/>
          </a:xfrm>
        </p:grpSpPr>
        <p:sp>
          <p:nvSpPr>
            <p:cNvPr id="1382" name="Google Shape;1382;p8"/>
            <p:cNvSpPr/>
            <p:nvPr/>
          </p:nvSpPr>
          <p:spPr>
            <a:xfrm>
              <a:off x="8236200" y="93918"/>
              <a:ext cx="367200" cy="367200"/>
            </a:xfrm>
            <a:prstGeom prst="mathMultiply">
              <a:avLst>
                <a:gd fmla="val 6753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7374300" y="165175"/>
              <a:ext cx="224700" cy="224700"/>
            </a:xfrm>
            <a:prstGeom prst="mathMinus">
              <a:avLst>
                <a:gd fmla="val 9568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4" name="Google Shape;1384;p8"/>
            <p:cNvGrpSpPr/>
            <p:nvPr/>
          </p:nvGrpSpPr>
          <p:grpSpPr>
            <a:xfrm>
              <a:off x="7827925" y="165175"/>
              <a:ext cx="227275" cy="237350"/>
              <a:chOff x="7943125" y="165175"/>
              <a:chExt cx="227275" cy="237350"/>
            </a:xfrm>
          </p:grpSpPr>
          <p:sp>
            <p:nvSpPr>
              <p:cNvPr id="1385" name="Google Shape;1385;p8"/>
              <p:cNvSpPr/>
              <p:nvPr/>
            </p:nvSpPr>
            <p:spPr>
              <a:xfrm>
                <a:off x="7997600" y="165175"/>
                <a:ext cx="172800" cy="1728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7943125" y="229725"/>
                <a:ext cx="172800" cy="1728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87" name="Google Shape;1387;p8"/>
          <p:cNvSpPr txBox="1"/>
          <p:nvPr>
            <p:ph type="ctrTitle"/>
          </p:nvPr>
        </p:nvSpPr>
        <p:spPr>
          <a:xfrm>
            <a:off x="2271300" y="1736050"/>
            <a:ext cx="4601400" cy="18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8" name="Google Shape;1388;p8"/>
          <p:cNvSpPr/>
          <p:nvPr/>
        </p:nvSpPr>
        <p:spPr>
          <a:xfrm>
            <a:off x="4858447" y="4834626"/>
            <a:ext cx="80544" cy="81325"/>
          </a:xfrm>
          <a:custGeom>
            <a:rect b="b" l="l" r="r" t="t"/>
            <a:pathLst>
              <a:path extrusionOk="0" h="1353" w="1340">
                <a:moveTo>
                  <a:pt x="670" y="0"/>
                </a:moveTo>
                <a:cubicBezTo>
                  <a:pt x="289" y="0"/>
                  <a:pt x="0" y="302"/>
                  <a:pt x="0" y="683"/>
                </a:cubicBezTo>
                <a:cubicBezTo>
                  <a:pt x="0" y="1050"/>
                  <a:pt x="289" y="1352"/>
                  <a:pt x="670" y="1352"/>
                </a:cubicBezTo>
                <a:cubicBezTo>
                  <a:pt x="1037" y="1352"/>
                  <a:pt x="1339" y="1050"/>
                  <a:pt x="1339" y="683"/>
                </a:cubicBezTo>
                <a:cubicBezTo>
                  <a:pt x="1339" y="302"/>
                  <a:pt x="1037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8"/>
          <p:cNvSpPr/>
          <p:nvPr/>
        </p:nvSpPr>
        <p:spPr>
          <a:xfrm>
            <a:off x="4628115" y="4834626"/>
            <a:ext cx="81325" cy="81325"/>
          </a:xfrm>
          <a:custGeom>
            <a:rect b="b" l="l" r="r" t="t"/>
            <a:pathLst>
              <a:path extrusionOk="0" h="1353" w="1353">
                <a:moveTo>
                  <a:pt x="683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83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8"/>
          <p:cNvSpPr/>
          <p:nvPr/>
        </p:nvSpPr>
        <p:spPr>
          <a:xfrm>
            <a:off x="4399345" y="4834626"/>
            <a:ext cx="81325" cy="81325"/>
          </a:xfrm>
          <a:custGeom>
            <a:rect b="b" l="l" r="r" t="t"/>
            <a:pathLst>
              <a:path extrusionOk="0" h="1353" w="1353">
                <a:moveTo>
                  <a:pt x="670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70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"/>
          <p:cNvSpPr/>
          <p:nvPr/>
        </p:nvSpPr>
        <p:spPr>
          <a:xfrm>
            <a:off x="4169795" y="4834626"/>
            <a:ext cx="81325" cy="81325"/>
          </a:xfrm>
          <a:custGeom>
            <a:rect b="b" l="l" r="r" t="t"/>
            <a:pathLst>
              <a:path extrusionOk="0" h="1353" w="1353">
                <a:moveTo>
                  <a:pt x="670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70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2" name="Google Shape;1392;p8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1393" name="Google Shape;1393;p8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8"/>
          <p:cNvGrpSpPr/>
          <p:nvPr/>
        </p:nvGrpSpPr>
        <p:grpSpPr>
          <a:xfrm rot="5400000">
            <a:off x="634989" y="570147"/>
            <a:ext cx="462677" cy="424253"/>
            <a:chOff x="4098850" y="1554400"/>
            <a:chExt cx="1208350" cy="1108000"/>
          </a:xfrm>
        </p:grpSpPr>
        <p:sp>
          <p:nvSpPr>
            <p:cNvPr id="1412" name="Google Shape;1412;p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8"/>
          <p:cNvGrpSpPr/>
          <p:nvPr/>
        </p:nvGrpSpPr>
        <p:grpSpPr>
          <a:xfrm>
            <a:off x="634989" y="4145297"/>
            <a:ext cx="462677" cy="424253"/>
            <a:chOff x="4098850" y="1554400"/>
            <a:chExt cx="1208350" cy="1108000"/>
          </a:xfrm>
        </p:grpSpPr>
        <p:sp>
          <p:nvSpPr>
            <p:cNvPr id="1416" name="Google Shape;1416;p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8"/>
          <p:cNvGrpSpPr/>
          <p:nvPr/>
        </p:nvGrpSpPr>
        <p:grpSpPr>
          <a:xfrm flipH="1" rot="-5400000">
            <a:off x="8046377" y="570147"/>
            <a:ext cx="462677" cy="424253"/>
            <a:chOff x="4098850" y="1554400"/>
            <a:chExt cx="1208350" cy="1108000"/>
          </a:xfrm>
        </p:grpSpPr>
        <p:sp>
          <p:nvSpPr>
            <p:cNvPr id="1420" name="Google Shape;1420;p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8"/>
          <p:cNvGrpSpPr/>
          <p:nvPr/>
        </p:nvGrpSpPr>
        <p:grpSpPr>
          <a:xfrm flipH="1">
            <a:off x="8046377" y="4145297"/>
            <a:ext cx="462677" cy="424253"/>
            <a:chOff x="4098850" y="1554400"/>
            <a:chExt cx="1208350" cy="1108000"/>
          </a:xfrm>
        </p:grpSpPr>
        <p:sp>
          <p:nvSpPr>
            <p:cNvPr id="1424" name="Google Shape;1424;p8"/>
            <p:cNvSpPr/>
            <p:nvPr/>
          </p:nvSpPr>
          <p:spPr>
            <a:xfrm>
              <a:off x="4098850" y="1598150"/>
              <a:ext cx="1115050" cy="1064250"/>
            </a:xfrm>
            <a:custGeom>
              <a:rect b="b" l="l" r="r" t="t"/>
              <a:pathLst>
                <a:path extrusionOk="0" h="42570" w="44602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4536875" y="1554400"/>
              <a:ext cx="770325" cy="707675"/>
            </a:xfrm>
            <a:custGeom>
              <a:rect b="b" l="l" r="r" t="t"/>
              <a:pathLst>
                <a:path extrusionOk="0" h="28307" w="30813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4326350" y="2067625"/>
              <a:ext cx="417825" cy="416450"/>
            </a:xfrm>
            <a:custGeom>
              <a:rect b="b" l="l" r="r" t="t"/>
              <a:pathLst>
                <a:path extrusionOk="0" h="16658" w="16713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9"/>
          <p:cNvSpPr txBox="1"/>
          <p:nvPr>
            <p:ph type="ctrTitle"/>
          </p:nvPr>
        </p:nvSpPr>
        <p:spPr>
          <a:xfrm>
            <a:off x="2172375" y="1628200"/>
            <a:ext cx="4800300" cy="10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0" name="Google Shape;1430;p9"/>
          <p:cNvSpPr txBox="1"/>
          <p:nvPr>
            <p:ph idx="1" type="subTitle"/>
          </p:nvPr>
        </p:nvSpPr>
        <p:spPr>
          <a:xfrm>
            <a:off x="1794975" y="2740150"/>
            <a:ext cx="55551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31" name="Google Shape;1431;p9"/>
          <p:cNvGrpSpPr/>
          <p:nvPr/>
        </p:nvGrpSpPr>
        <p:grpSpPr>
          <a:xfrm rot="5400000">
            <a:off x="7525363" y="2991338"/>
            <a:ext cx="2005200" cy="854579"/>
            <a:chOff x="-2718975" y="792300"/>
            <a:chExt cx="2005200" cy="854579"/>
          </a:xfrm>
        </p:grpSpPr>
        <p:sp>
          <p:nvSpPr>
            <p:cNvPr id="1432" name="Google Shape;1432;p9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6" name="Google Shape;1516;p9"/>
          <p:cNvGrpSpPr/>
          <p:nvPr/>
        </p:nvGrpSpPr>
        <p:grpSpPr>
          <a:xfrm rot="5400000">
            <a:off x="-388450" y="1314163"/>
            <a:ext cx="2005200" cy="854579"/>
            <a:chOff x="-2718975" y="792300"/>
            <a:chExt cx="2005200" cy="854579"/>
          </a:xfrm>
        </p:grpSpPr>
        <p:sp>
          <p:nvSpPr>
            <p:cNvPr id="1517" name="Google Shape;1517;p9"/>
            <p:cNvSpPr/>
            <p:nvPr/>
          </p:nvSpPr>
          <p:spPr>
            <a:xfrm>
              <a:off x="-754668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-754668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-752947" y="128380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-752947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-752947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-752947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-9048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-904872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-904872" y="128380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-904872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-904872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-904872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-1056864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-1056864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-1056864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-1056864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9"/>
            <p:cNvSpPr/>
            <p:nvPr/>
          </p:nvSpPr>
          <p:spPr>
            <a:xfrm>
              <a:off x="-1056864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9"/>
            <p:cNvSpPr/>
            <p:nvPr/>
          </p:nvSpPr>
          <p:spPr>
            <a:xfrm>
              <a:off x="-1056864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-1208855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-1208855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-1208855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-1208855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-1208855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-1208855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-1360780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-1360780" y="1446187"/>
              <a:ext cx="39106" cy="38312"/>
            </a:xfrm>
            <a:custGeom>
              <a:rect b="b" l="l" r="r" t="t"/>
              <a:pathLst>
                <a:path extrusionOk="0" h="579" w="591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-1360780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-1360780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-1360780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-1360780" y="797527"/>
              <a:ext cx="38246" cy="39106"/>
            </a:xfrm>
            <a:custGeom>
              <a:rect b="b" l="l" r="r" t="t"/>
              <a:pathLst>
                <a:path extrusionOk="0" h="591" w="578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-1512772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-1511911" y="1446187"/>
              <a:ext cx="39173" cy="38312"/>
            </a:xfrm>
            <a:custGeom>
              <a:rect b="b" l="l" r="r" t="t"/>
              <a:pathLst>
                <a:path extrusionOk="0" h="579" w="592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"/>
            <p:cNvSpPr/>
            <p:nvPr/>
          </p:nvSpPr>
          <p:spPr>
            <a:xfrm>
              <a:off x="-1511911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"/>
            <p:cNvSpPr/>
            <p:nvPr/>
          </p:nvSpPr>
          <p:spPr>
            <a:xfrm>
              <a:off x="-1511911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"/>
            <p:cNvSpPr/>
            <p:nvPr/>
          </p:nvSpPr>
          <p:spPr>
            <a:xfrm>
              <a:off x="-1511911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"/>
            <p:cNvSpPr/>
            <p:nvPr/>
          </p:nvSpPr>
          <p:spPr>
            <a:xfrm>
              <a:off x="-1511911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9"/>
            <p:cNvSpPr/>
            <p:nvPr/>
          </p:nvSpPr>
          <p:spPr>
            <a:xfrm>
              <a:off x="-1663903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9"/>
            <p:cNvSpPr/>
            <p:nvPr/>
          </p:nvSpPr>
          <p:spPr>
            <a:xfrm>
              <a:off x="-1663903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9"/>
            <p:cNvSpPr/>
            <p:nvPr/>
          </p:nvSpPr>
          <p:spPr>
            <a:xfrm>
              <a:off x="-1663903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9"/>
            <p:cNvSpPr/>
            <p:nvPr/>
          </p:nvSpPr>
          <p:spPr>
            <a:xfrm>
              <a:off x="-1663903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9"/>
            <p:cNvSpPr/>
            <p:nvPr/>
          </p:nvSpPr>
          <p:spPr>
            <a:xfrm>
              <a:off x="-1663903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9"/>
            <p:cNvSpPr/>
            <p:nvPr/>
          </p:nvSpPr>
          <p:spPr>
            <a:xfrm>
              <a:off x="-1663903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9"/>
            <p:cNvSpPr/>
            <p:nvPr/>
          </p:nvSpPr>
          <p:spPr>
            <a:xfrm>
              <a:off x="-1815828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9"/>
            <p:cNvSpPr/>
            <p:nvPr/>
          </p:nvSpPr>
          <p:spPr>
            <a:xfrm>
              <a:off x="-1815828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9"/>
            <p:cNvSpPr/>
            <p:nvPr/>
          </p:nvSpPr>
          <p:spPr>
            <a:xfrm>
              <a:off x="-1815828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9"/>
            <p:cNvSpPr/>
            <p:nvPr/>
          </p:nvSpPr>
          <p:spPr>
            <a:xfrm>
              <a:off x="-1815828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9"/>
            <p:cNvSpPr/>
            <p:nvPr/>
          </p:nvSpPr>
          <p:spPr>
            <a:xfrm>
              <a:off x="-1815828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"/>
            <p:cNvSpPr/>
            <p:nvPr/>
          </p:nvSpPr>
          <p:spPr>
            <a:xfrm>
              <a:off x="-1815828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"/>
            <p:cNvSpPr/>
            <p:nvPr/>
          </p:nvSpPr>
          <p:spPr>
            <a:xfrm>
              <a:off x="-1967819" y="1607773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9"/>
            <p:cNvSpPr/>
            <p:nvPr/>
          </p:nvSpPr>
          <p:spPr>
            <a:xfrm>
              <a:off x="-1967819" y="1444466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9"/>
            <p:cNvSpPr/>
            <p:nvPr/>
          </p:nvSpPr>
          <p:spPr>
            <a:xfrm>
              <a:off x="-1967819" y="128294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9"/>
            <p:cNvSpPr/>
            <p:nvPr/>
          </p:nvSpPr>
          <p:spPr>
            <a:xfrm>
              <a:off x="-1967819" y="1121427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"/>
            <p:cNvSpPr/>
            <p:nvPr/>
          </p:nvSpPr>
          <p:spPr>
            <a:xfrm>
              <a:off x="-1967819" y="959907"/>
              <a:ext cx="39106" cy="38246"/>
            </a:xfrm>
            <a:custGeom>
              <a:rect b="b" l="l" r="r" t="t"/>
              <a:pathLst>
                <a:path extrusionOk="0" h="578" w="591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9"/>
            <p:cNvSpPr/>
            <p:nvPr/>
          </p:nvSpPr>
          <p:spPr>
            <a:xfrm>
              <a:off x="-1967819" y="797527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9"/>
            <p:cNvSpPr/>
            <p:nvPr/>
          </p:nvSpPr>
          <p:spPr>
            <a:xfrm>
              <a:off x="-2119810" y="1607773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"/>
            <p:cNvSpPr/>
            <p:nvPr/>
          </p:nvSpPr>
          <p:spPr>
            <a:xfrm>
              <a:off x="-2119810" y="1444466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"/>
            <p:cNvSpPr/>
            <p:nvPr/>
          </p:nvSpPr>
          <p:spPr>
            <a:xfrm>
              <a:off x="-2119810" y="128294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"/>
            <p:cNvSpPr/>
            <p:nvPr/>
          </p:nvSpPr>
          <p:spPr>
            <a:xfrm>
              <a:off x="-2119810" y="1121427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"/>
            <p:cNvSpPr/>
            <p:nvPr/>
          </p:nvSpPr>
          <p:spPr>
            <a:xfrm>
              <a:off x="-2119810" y="959907"/>
              <a:ext cx="39173" cy="38246"/>
            </a:xfrm>
            <a:custGeom>
              <a:rect b="b" l="l" r="r" t="t"/>
              <a:pathLst>
                <a:path extrusionOk="0" h="578" w="592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"/>
            <p:cNvSpPr/>
            <p:nvPr/>
          </p:nvSpPr>
          <p:spPr>
            <a:xfrm>
              <a:off x="-2119810" y="797527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9"/>
            <p:cNvSpPr/>
            <p:nvPr/>
          </p:nvSpPr>
          <p:spPr>
            <a:xfrm>
              <a:off x="-2263067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9"/>
            <p:cNvSpPr/>
            <p:nvPr/>
          </p:nvSpPr>
          <p:spPr>
            <a:xfrm>
              <a:off x="-2263067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"/>
            <p:cNvSpPr/>
            <p:nvPr/>
          </p:nvSpPr>
          <p:spPr>
            <a:xfrm>
              <a:off x="-2263067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"/>
            <p:cNvSpPr/>
            <p:nvPr/>
          </p:nvSpPr>
          <p:spPr>
            <a:xfrm>
              <a:off x="-2263067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9"/>
            <p:cNvSpPr/>
            <p:nvPr/>
          </p:nvSpPr>
          <p:spPr>
            <a:xfrm>
              <a:off x="-2263067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9"/>
            <p:cNvSpPr/>
            <p:nvPr/>
          </p:nvSpPr>
          <p:spPr>
            <a:xfrm>
              <a:off x="-2263067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9"/>
            <p:cNvSpPr/>
            <p:nvPr/>
          </p:nvSpPr>
          <p:spPr>
            <a:xfrm>
              <a:off x="-2415059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9"/>
            <p:cNvSpPr/>
            <p:nvPr/>
          </p:nvSpPr>
          <p:spPr>
            <a:xfrm>
              <a:off x="-2415059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9"/>
            <p:cNvSpPr/>
            <p:nvPr/>
          </p:nvSpPr>
          <p:spPr>
            <a:xfrm>
              <a:off x="-2415059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9"/>
            <p:cNvSpPr/>
            <p:nvPr/>
          </p:nvSpPr>
          <p:spPr>
            <a:xfrm>
              <a:off x="-2415059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-2415059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-2415059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9"/>
            <p:cNvSpPr/>
            <p:nvPr/>
          </p:nvSpPr>
          <p:spPr>
            <a:xfrm>
              <a:off x="-2567050" y="160254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9"/>
            <p:cNvSpPr/>
            <p:nvPr/>
          </p:nvSpPr>
          <p:spPr>
            <a:xfrm>
              <a:off x="-2567050" y="1440165"/>
              <a:ext cx="39173" cy="39106"/>
            </a:xfrm>
            <a:custGeom>
              <a:rect b="b" l="l" r="r" t="t"/>
              <a:pathLst>
                <a:path extrusionOk="0" h="591" w="592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"/>
            <p:cNvSpPr/>
            <p:nvPr/>
          </p:nvSpPr>
          <p:spPr>
            <a:xfrm>
              <a:off x="-2567050" y="1277719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9"/>
            <p:cNvSpPr/>
            <p:nvPr/>
          </p:nvSpPr>
          <p:spPr>
            <a:xfrm>
              <a:off x="-2567050" y="1116200"/>
              <a:ext cx="39173" cy="38379"/>
            </a:xfrm>
            <a:custGeom>
              <a:rect b="b" l="l" r="r" t="t"/>
              <a:pathLst>
                <a:path extrusionOk="0" h="580" w="592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9"/>
            <p:cNvSpPr/>
            <p:nvPr/>
          </p:nvSpPr>
          <p:spPr>
            <a:xfrm>
              <a:off x="-2567050" y="95382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9"/>
            <p:cNvSpPr/>
            <p:nvPr/>
          </p:nvSpPr>
          <p:spPr>
            <a:xfrm>
              <a:off x="-2567050" y="792300"/>
              <a:ext cx="39173" cy="39173"/>
            </a:xfrm>
            <a:custGeom>
              <a:rect b="b" l="l" r="r" t="t"/>
              <a:pathLst>
                <a:path extrusionOk="0" h="592" w="592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9"/>
            <p:cNvSpPr/>
            <p:nvPr/>
          </p:nvSpPr>
          <p:spPr>
            <a:xfrm>
              <a:off x="-2718975" y="160254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"/>
            <p:cNvSpPr/>
            <p:nvPr/>
          </p:nvSpPr>
          <p:spPr>
            <a:xfrm>
              <a:off x="-2718975" y="1440165"/>
              <a:ext cx="39106" cy="39106"/>
            </a:xfrm>
            <a:custGeom>
              <a:rect b="b" l="l" r="r" t="t"/>
              <a:pathLst>
                <a:path extrusionOk="0" h="591" w="591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9"/>
            <p:cNvSpPr/>
            <p:nvPr/>
          </p:nvSpPr>
          <p:spPr>
            <a:xfrm>
              <a:off x="-2718975" y="1277719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9"/>
            <p:cNvSpPr/>
            <p:nvPr/>
          </p:nvSpPr>
          <p:spPr>
            <a:xfrm>
              <a:off x="-2718115" y="1116200"/>
              <a:ext cx="39106" cy="38379"/>
            </a:xfrm>
            <a:custGeom>
              <a:rect b="b" l="l" r="r" t="t"/>
              <a:pathLst>
                <a:path extrusionOk="0" h="580" w="591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9"/>
            <p:cNvSpPr/>
            <p:nvPr/>
          </p:nvSpPr>
          <p:spPr>
            <a:xfrm>
              <a:off x="-2718115" y="95382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9"/>
            <p:cNvSpPr/>
            <p:nvPr/>
          </p:nvSpPr>
          <p:spPr>
            <a:xfrm>
              <a:off x="-2718115" y="792300"/>
              <a:ext cx="39106" cy="39173"/>
            </a:xfrm>
            <a:custGeom>
              <a:rect b="b" l="l" r="r" t="t"/>
              <a:pathLst>
                <a:path extrusionOk="0" h="592" w="591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1" name="Google Shape;1601;p9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1602" name="Google Shape;1602;p9"/>
            <p:cNvSpPr/>
            <p:nvPr/>
          </p:nvSpPr>
          <p:spPr>
            <a:xfrm>
              <a:off x="1044577" y="109465"/>
              <a:ext cx="5590" cy="4809"/>
            </a:xfrm>
            <a:custGeom>
              <a:rect b="b" l="l" r="r" t="t"/>
              <a:pathLst>
                <a:path extrusionOk="0" h="80" w="93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9"/>
            <p:cNvSpPr/>
            <p:nvPr/>
          </p:nvSpPr>
          <p:spPr>
            <a:xfrm>
              <a:off x="1041451" y="274340"/>
              <a:ext cx="7153" cy="9497"/>
            </a:xfrm>
            <a:custGeom>
              <a:rect b="b" l="l" r="r" t="t"/>
              <a:pathLst>
                <a:path extrusionOk="0" h="158" w="119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9"/>
            <p:cNvSpPr/>
            <p:nvPr/>
          </p:nvSpPr>
          <p:spPr>
            <a:xfrm>
              <a:off x="898636" y="358731"/>
              <a:ext cx="7213" cy="7153"/>
            </a:xfrm>
            <a:custGeom>
              <a:rect b="b" l="l" r="r" t="t"/>
              <a:pathLst>
                <a:path extrusionOk="0" h="119" w="12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9"/>
            <p:cNvSpPr/>
            <p:nvPr/>
          </p:nvSpPr>
          <p:spPr>
            <a:xfrm>
              <a:off x="1046200" y="276684"/>
              <a:ext cx="7153" cy="7153"/>
            </a:xfrm>
            <a:custGeom>
              <a:rect b="b" l="l" r="r" t="t"/>
              <a:pathLst>
                <a:path extrusionOk="0" h="119" w="119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1188955" y="358731"/>
              <a:ext cx="6371" cy="7153"/>
            </a:xfrm>
            <a:custGeom>
              <a:rect b="b" l="l" r="r" t="t"/>
              <a:pathLst>
                <a:path extrusionOk="0" h="119" w="106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1045358" y="123650"/>
              <a:ext cx="4809" cy="139690"/>
            </a:xfrm>
            <a:custGeom>
              <a:rect b="b" l="l" r="r" t="t"/>
              <a:pathLst>
                <a:path extrusionOk="0" h="2324" w="8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912100" y="284558"/>
              <a:ext cx="123100" cy="73451"/>
            </a:xfrm>
            <a:custGeom>
              <a:rect b="b" l="l" r="r" t="t"/>
              <a:pathLst>
                <a:path extrusionOk="0" h="1222" w="2048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1059604" y="286181"/>
              <a:ext cx="122319" cy="71828"/>
            </a:xfrm>
            <a:custGeom>
              <a:rect b="b" l="l" r="r" t="t"/>
              <a:pathLst>
                <a:path extrusionOk="0" h="1195" w="2035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897854" y="106279"/>
              <a:ext cx="299035" cy="175213"/>
            </a:xfrm>
            <a:custGeom>
              <a:rect b="b" l="l" r="r" t="t"/>
              <a:pathLst>
                <a:path extrusionOk="0" h="2915" w="4975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9"/>
            <p:cNvSpPr/>
            <p:nvPr/>
          </p:nvSpPr>
          <p:spPr>
            <a:xfrm>
              <a:off x="897854" y="193856"/>
              <a:ext cx="299035" cy="258041"/>
            </a:xfrm>
            <a:custGeom>
              <a:rect b="b" l="l" r="r" t="t"/>
              <a:pathLst>
                <a:path extrusionOk="0" h="4293" w="4975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9"/>
            <p:cNvSpPr/>
            <p:nvPr/>
          </p:nvSpPr>
          <p:spPr>
            <a:xfrm>
              <a:off x="1044577" y="279028"/>
              <a:ext cx="5590" cy="169683"/>
            </a:xfrm>
            <a:custGeom>
              <a:rect b="b" l="l" r="r" t="t"/>
              <a:pathLst>
                <a:path extrusionOk="0" h="2823" w="93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3" name="Google Shape;1613;p9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4" name="Google Shape;1614;p9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p9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16" name="Google Shape;1616;p9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1617" name="Google Shape;1617;p9"/>
            <p:cNvSpPr/>
            <p:nvPr/>
          </p:nvSpPr>
          <p:spPr>
            <a:xfrm>
              <a:off x="1074744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"/>
            <p:cNvSpPr/>
            <p:nvPr/>
          </p:nvSpPr>
          <p:spPr>
            <a:xfrm>
              <a:off x="1311448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1548091" y="4721042"/>
              <a:ext cx="186994" cy="187836"/>
            </a:xfrm>
            <a:custGeom>
              <a:rect b="b" l="l" r="r" t="t"/>
              <a:pathLst>
                <a:path extrusionOk="0" h="3125" w="3111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9"/>
            <p:cNvSpPr/>
            <p:nvPr/>
          </p:nvSpPr>
          <p:spPr>
            <a:xfrm>
              <a:off x="1781549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9"/>
            <p:cNvSpPr/>
            <p:nvPr/>
          </p:nvSpPr>
          <p:spPr>
            <a:xfrm>
              <a:off x="1816292" y="4773155"/>
              <a:ext cx="64736" cy="77358"/>
            </a:xfrm>
            <a:custGeom>
              <a:rect b="b" l="l" r="r" t="t"/>
              <a:pathLst>
                <a:path extrusionOk="0" h="1287" w="1077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9"/>
            <p:cNvSpPr/>
            <p:nvPr/>
          </p:nvSpPr>
          <p:spPr>
            <a:xfrm>
              <a:off x="1895934" y="4777844"/>
              <a:ext cx="31617" cy="10338"/>
            </a:xfrm>
            <a:custGeom>
              <a:rect b="b" l="l" r="r" t="t"/>
              <a:pathLst>
                <a:path extrusionOk="0" h="172" w="526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9"/>
            <p:cNvSpPr/>
            <p:nvPr/>
          </p:nvSpPr>
          <p:spPr>
            <a:xfrm>
              <a:off x="1880967" y="4792871"/>
              <a:ext cx="62812" cy="59266"/>
            </a:xfrm>
            <a:custGeom>
              <a:rect b="b" l="l" r="r" t="t"/>
              <a:pathLst>
                <a:path extrusionOk="0" h="986" w="1045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9"/>
            <p:cNvSpPr/>
            <p:nvPr/>
          </p:nvSpPr>
          <p:spPr>
            <a:xfrm>
              <a:off x="1574118" y="4747910"/>
              <a:ext cx="134160" cy="134160"/>
            </a:xfrm>
            <a:custGeom>
              <a:rect b="b" l="l" r="r" t="t"/>
              <a:pathLst>
                <a:path extrusionOk="0" h="2232" w="2232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"/>
            <p:cNvSpPr/>
            <p:nvPr/>
          </p:nvSpPr>
          <p:spPr>
            <a:xfrm>
              <a:off x="366376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"/>
            <p:cNvSpPr/>
            <p:nvPr/>
          </p:nvSpPr>
          <p:spPr>
            <a:xfrm>
              <a:off x="603020" y="4721042"/>
              <a:ext cx="187836" cy="187836"/>
            </a:xfrm>
            <a:custGeom>
              <a:rect b="b" l="l" r="r" t="t"/>
              <a:pathLst>
                <a:path extrusionOk="0" h="3125" w="3125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838882" y="4721042"/>
              <a:ext cx="187055" cy="187836"/>
            </a:xfrm>
            <a:custGeom>
              <a:rect b="b" l="l" r="r" t="t"/>
              <a:pathLst>
                <a:path extrusionOk="0" h="3125" w="3112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428708" y="4763658"/>
              <a:ext cx="56080" cy="108133"/>
            </a:xfrm>
            <a:custGeom>
              <a:rect b="b" l="l" r="r" t="t"/>
              <a:pathLst>
                <a:path extrusionOk="0" h="1799" w="933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643292" y="4770751"/>
              <a:ext cx="112040" cy="90762"/>
            </a:xfrm>
            <a:custGeom>
              <a:rect b="b" l="l" r="r" t="t"/>
              <a:pathLst>
                <a:path extrusionOk="0" h="1510" w="1864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9"/>
            <p:cNvSpPr/>
            <p:nvPr/>
          </p:nvSpPr>
          <p:spPr>
            <a:xfrm>
              <a:off x="1112612" y="4758910"/>
              <a:ext cx="112100" cy="111319"/>
            </a:xfrm>
            <a:custGeom>
              <a:rect b="b" l="l" r="r" t="t"/>
              <a:pathLst>
                <a:path extrusionOk="0" h="1852" w="1865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9"/>
            <p:cNvSpPr/>
            <p:nvPr/>
          </p:nvSpPr>
          <p:spPr>
            <a:xfrm>
              <a:off x="1138639" y="4784936"/>
              <a:ext cx="59266" cy="59266"/>
            </a:xfrm>
            <a:custGeom>
              <a:rect b="b" l="l" r="r" t="t"/>
              <a:pathLst>
                <a:path extrusionOk="0" h="986" w="986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9"/>
            <p:cNvSpPr/>
            <p:nvPr/>
          </p:nvSpPr>
          <p:spPr>
            <a:xfrm>
              <a:off x="1191533" y="4777062"/>
              <a:ext cx="14245" cy="14245"/>
            </a:xfrm>
            <a:custGeom>
              <a:rect b="b" l="l" r="r" t="t"/>
              <a:pathLst>
                <a:path extrusionOk="0" h="237" w="237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1354785" y="4780248"/>
              <a:ext cx="100259" cy="70266"/>
            </a:xfrm>
            <a:custGeom>
              <a:rect b="b" l="l" r="r" t="t"/>
              <a:pathLst>
                <a:path extrusionOk="0" h="1169" w="1668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883061" y="4756566"/>
              <a:ext cx="105789" cy="104948"/>
            </a:xfrm>
            <a:custGeom>
              <a:rect b="b" l="l" r="r" t="t"/>
              <a:pathLst>
                <a:path extrusionOk="0" h="1746" w="176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35" name="Google Shape;1635;p9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cap="flat" cmpd="sng" w="19050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9"/>
          <p:cNvCxnSpPr/>
          <p:nvPr/>
        </p:nvCxnSpPr>
        <p:spPr>
          <a:xfrm>
            <a:off x="605925" y="1554375"/>
            <a:ext cx="7933200" cy="42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9"/>
          <p:cNvCxnSpPr/>
          <p:nvPr/>
        </p:nvCxnSpPr>
        <p:spPr>
          <a:xfrm>
            <a:off x="605925" y="3584900"/>
            <a:ext cx="7933200" cy="4200"/>
          </a:xfrm>
          <a:prstGeom prst="straightConnector1">
            <a:avLst/>
          </a:prstGeom>
          <a:noFill/>
          <a:ln cap="flat" cmpd="sng" w="9525">
            <a:solidFill>
              <a:srgbClr val="DAC6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0"/>
          <p:cNvSpPr/>
          <p:nvPr/>
        </p:nvSpPr>
        <p:spPr>
          <a:xfrm>
            <a:off x="0" y="0"/>
            <a:ext cx="9144090" cy="526878"/>
          </a:xfrm>
          <a:custGeom>
            <a:rect b="b" l="l" r="r" t="t"/>
            <a:pathLst>
              <a:path extrusionOk="0" h="7062" w="149206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0"/>
          <p:cNvSpPr/>
          <p:nvPr/>
        </p:nvSpPr>
        <p:spPr>
          <a:xfrm>
            <a:off x="-125" y="4642650"/>
            <a:ext cx="9159900" cy="50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0"/>
          <p:cNvSpPr txBox="1"/>
          <p:nvPr>
            <p:ph type="ctrTitle"/>
          </p:nvPr>
        </p:nvSpPr>
        <p:spPr>
          <a:xfrm>
            <a:off x="609175" y="1686176"/>
            <a:ext cx="2624100" cy="18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42" name="Google Shape;1642;p10"/>
          <p:cNvGrpSpPr/>
          <p:nvPr/>
        </p:nvGrpSpPr>
        <p:grpSpPr>
          <a:xfrm>
            <a:off x="-281225" y="93604"/>
            <a:ext cx="9739500" cy="5131521"/>
            <a:chOff x="-281225" y="93604"/>
            <a:chExt cx="9739500" cy="5131521"/>
          </a:xfrm>
        </p:grpSpPr>
        <p:grpSp>
          <p:nvGrpSpPr>
            <p:cNvPr id="1643" name="Google Shape;1643;p10"/>
            <p:cNvGrpSpPr/>
            <p:nvPr/>
          </p:nvGrpSpPr>
          <p:grpSpPr>
            <a:xfrm>
              <a:off x="605204" y="93604"/>
              <a:ext cx="299035" cy="345618"/>
              <a:chOff x="897854" y="106279"/>
              <a:chExt cx="299035" cy="345618"/>
            </a:xfrm>
          </p:grpSpPr>
          <p:sp>
            <p:nvSpPr>
              <p:cNvPr id="1644" name="Google Shape;1644;p10"/>
              <p:cNvSpPr/>
              <p:nvPr/>
            </p:nvSpPr>
            <p:spPr>
              <a:xfrm>
                <a:off x="1044577" y="109465"/>
                <a:ext cx="5590" cy="4809"/>
              </a:xfrm>
              <a:custGeom>
                <a:rect b="b" l="l" r="r" t="t"/>
                <a:pathLst>
                  <a:path extrusionOk="0" h="80" w="93">
                    <a:moveTo>
                      <a:pt x="1" y="0"/>
                    </a:moveTo>
                    <a:lnTo>
                      <a:pt x="1" y="79"/>
                    </a:lnTo>
                    <a:lnTo>
                      <a:pt x="93" y="79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0"/>
              <p:cNvSpPr/>
              <p:nvPr/>
            </p:nvSpPr>
            <p:spPr>
              <a:xfrm>
                <a:off x="1041451" y="274340"/>
                <a:ext cx="7153" cy="9497"/>
              </a:xfrm>
              <a:custGeom>
                <a:rect b="b" l="l" r="r" t="t"/>
                <a:pathLst>
                  <a:path extrusionOk="0" h="158" w="119">
                    <a:moveTo>
                      <a:pt x="40" y="0"/>
                    </a:moveTo>
                    <a:lnTo>
                      <a:pt x="40" y="66"/>
                    </a:lnTo>
                    <a:lnTo>
                      <a:pt x="0" y="92"/>
                    </a:lnTo>
                    <a:lnTo>
                      <a:pt x="40" y="158"/>
                    </a:lnTo>
                    <a:lnTo>
                      <a:pt x="105" y="105"/>
                    </a:lnTo>
                    <a:cubicBezTo>
                      <a:pt x="118" y="105"/>
                      <a:pt x="118" y="92"/>
                      <a:pt x="118" y="79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10"/>
              <p:cNvSpPr/>
              <p:nvPr/>
            </p:nvSpPr>
            <p:spPr>
              <a:xfrm>
                <a:off x="898636" y="358731"/>
                <a:ext cx="7213" cy="7153"/>
              </a:xfrm>
              <a:custGeom>
                <a:rect b="b" l="l" r="r" t="t"/>
                <a:pathLst>
                  <a:path extrusionOk="0" h="119" w="120">
                    <a:moveTo>
                      <a:pt x="80" y="0"/>
                    </a:moveTo>
                    <a:lnTo>
                      <a:pt x="1" y="40"/>
                    </a:lnTo>
                    <a:lnTo>
                      <a:pt x="40" y="119"/>
                    </a:lnTo>
                    <a:lnTo>
                      <a:pt x="119" y="66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10"/>
              <p:cNvSpPr/>
              <p:nvPr/>
            </p:nvSpPr>
            <p:spPr>
              <a:xfrm>
                <a:off x="1046200" y="276684"/>
                <a:ext cx="7153" cy="7153"/>
              </a:xfrm>
              <a:custGeom>
                <a:rect b="b" l="l" r="r" t="t"/>
                <a:pathLst>
                  <a:path extrusionOk="0" h="119" w="119">
                    <a:moveTo>
                      <a:pt x="39" y="1"/>
                    </a:moveTo>
                    <a:lnTo>
                      <a:pt x="0" y="79"/>
                    </a:lnTo>
                    <a:lnTo>
                      <a:pt x="79" y="119"/>
                    </a:lnTo>
                    <a:lnTo>
                      <a:pt x="118" y="40"/>
                    </a:lnTo>
                    <a:lnTo>
                      <a:pt x="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0"/>
              <p:cNvSpPr/>
              <p:nvPr/>
            </p:nvSpPr>
            <p:spPr>
              <a:xfrm>
                <a:off x="1188955" y="358731"/>
                <a:ext cx="6371" cy="7153"/>
              </a:xfrm>
              <a:custGeom>
                <a:rect b="b" l="l" r="r" t="t"/>
                <a:pathLst>
                  <a:path extrusionOk="0" h="119" w="106">
                    <a:moveTo>
                      <a:pt x="40" y="0"/>
                    </a:moveTo>
                    <a:lnTo>
                      <a:pt x="1" y="79"/>
                    </a:lnTo>
                    <a:lnTo>
                      <a:pt x="66" y="119"/>
                    </a:lnTo>
                    <a:lnTo>
                      <a:pt x="105" y="4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0"/>
              <p:cNvSpPr/>
              <p:nvPr/>
            </p:nvSpPr>
            <p:spPr>
              <a:xfrm>
                <a:off x="1045358" y="123650"/>
                <a:ext cx="4809" cy="139690"/>
              </a:xfrm>
              <a:custGeom>
                <a:rect b="b" l="l" r="r" t="t"/>
                <a:pathLst>
                  <a:path extrusionOk="0" h="2324" w="80">
                    <a:moveTo>
                      <a:pt x="1" y="1"/>
                    </a:moveTo>
                    <a:lnTo>
                      <a:pt x="1" y="184"/>
                    </a:lnTo>
                    <a:lnTo>
                      <a:pt x="80" y="184"/>
                    </a:lnTo>
                    <a:lnTo>
                      <a:pt x="80" y="1"/>
                    </a:lnTo>
                    <a:close/>
                    <a:moveTo>
                      <a:pt x="1" y="368"/>
                    </a:moveTo>
                    <a:lnTo>
                      <a:pt x="1" y="552"/>
                    </a:lnTo>
                    <a:lnTo>
                      <a:pt x="80" y="552"/>
                    </a:lnTo>
                    <a:lnTo>
                      <a:pt x="80" y="368"/>
                    </a:lnTo>
                    <a:close/>
                    <a:moveTo>
                      <a:pt x="1" y="735"/>
                    </a:moveTo>
                    <a:lnTo>
                      <a:pt x="1" y="906"/>
                    </a:lnTo>
                    <a:lnTo>
                      <a:pt x="80" y="906"/>
                    </a:lnTo>
                    <a:lnTo>
                      <a:pt x="80" y="735"/>
                    </a:lnTo>
                    <a:close/>
                    <a:moveTo>
                      <a:pt x="1" y="1077"/>
                    </a:moveTo>
                    <a:lnTo>
                      <a:pt x="1" y="1260"/>
                    </a:lnTo>
                    <a:lnTo>
                      <a:pt x="80" y="1260"/>
                    </a:lnTo>
                    <a:lnTo>
                      <a:pt x="80" y="1077"/>
                    </a:lnTo>
                    <a:close/>
                    <a:moveTo>
                      <a:pt x="1" y="1431"/>
                    </a:moveTo>
                    <a:lnTo>
                      <a:pt x="1" y="1615"/>
                    </a:lnTo>
                    <a:lnTo>
                      <a:pt x="80" y="1615"/>
                    </a:lnTo>
                    <a:lnTo>
                      <a:pt x="80" y="1431"/>
                    </a:lnTo>
                    <a:close/>
                    <a:moveTo>
                      <a:pt x="1" y="1785"/>
                    </a:moveTo>
                    <a:lnTo>
                      <a:pt x="1" y="1956"/>
                    </a:lnTo>
                    <a:lnTo>
                      <a:pt x="80" y="1956"/>
                    </a:lnTo>
                    <a:lnTo>
                      <a:pt x="80" y="1785"/>
                    </a:lnTo>
                    <a:close/>
                    <a:moveTo>
                      <a:pt x="1" y="2140"/>
                    </a:moveTo>
                    <a:lnTo>
                      <a:pt x="1" y="2323"/>
                    </a:lnTo>
                    <a:lnTo>
                      <a:pt x="80" y="2323"/>
                    </a:lnTo>
                    <a:lnTo>
                      <a:pt x="80" y="21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0"/>
              <p:cNvSpPr/>
              <p:nvPr/>
            </p:nvSpPr>
            <p:spPr>
              <a:xfrm>
                <a:off x="912100" y="284558"/>
                <a:ext cx="123100" cy="73451"/>
              </a:xfrm>
              <a:custGeom>
                <a:rect b="b" l="l" r="r" t="t"/>
                <a:pathLst>
                  <a:path extrusionOk="0" h="1222" w="2048">
                    <a:moveTo>
                      <a:pt x="1995" y="1"/>
                    </a:moveTo>
                    <a:lnTo>
                      <a:pt x="1850" y="93"/>
                    </a:lnTo>
                    <a:lnTo>
                      <a:pt x="1890" y="171"/>
                    </a:lnTo>
                    <a:lnTo>
                      <a:pt x="2047" y="66"/>
                    </a:lnTo>
                    <a:lnTo>
                      <a:pt x="1995" y="1"/>
                    </a:lnTo>
                    <a:close/>
                    <a:moveTo>
                      <a:pt x="1693" y="185"/>
                    </a:moveTo>
                    <a:lnTo>
                      <a:pt x="1536" y="263"/>
                    </a:lnTo>
                    <a:lnTo>
                      <a:pt x="1588" y="329"/>
                    </a:lnTo>
                    <a:lnTo>
                      <a:pt x="1732" y="250"/>
                    </a:lnTo>
                    <a:lnTo>
                      <a:pt x="1693" y="185"/>
                    </a:lnTo>
                    <a:close/>
                    <a:moveTo>
                      <a:pt x="1378" y="368"/>
                    </a:moveTo>
                    <a:lnTo>
                      <a:pt x="1234" y="447"/>
                    </a:lnTo>
                    <a:lnTo>
                      <a:pt x="1273" y="513"/>
                    </a:lnTo>
                    <a:lnTo>
                      <a:pt x="1431" y="434"/>
                    </a:lnTo>
                    <a:lnTo>
                      <a:pt x="1378" y="368"/>
                    </a:lnTo>
                    <a:close/>
                    <a:moveTo>
                      <a:pt x="1063" y="552"/>
                    </a:moveTo>
                    <a:lnTo>
                      <a:pt x="919" y="631"/>
                    </a:lnTo>
                    <a:lnTo>
                      <a:pt x="958" y="696"/>
                    </a:lnTo>
                    <a:lnTo>
                      <a:pt x="1116" y="605"/>
                    </a:lnTo>
                    <a:lnTo>
                      <a:pt x="1063" y="552"/>
                    </a:lnTo>
                    <a:close/>
                    <a:moveTo>
                      <a:pt x="774" y="723"/>
                    </a:moveTo>
                    <a:lnTo>
                      <a:pt x="617" y="814"/>
                    </a:lnTo>
                    <a:lnTo>
                      <a:pt x="669" y="880"/>
                    </a:lnTo>
                    <a:lnTo>
                      <a:pt x="814" y="788"/>
                    </a:lnTo>
                    <a:lnTo>
                      <a:pt x="774" y="723"/>
                    </a:lnTo>
                    <a:close/>
                    <a:moveTo>
                      <a:pt x="459" y="893"/>
                    </a:moveTo>
                    <a:lnTo>
                      <a:pt x="315" y="972"/>
                    </a:lnTo>
                    <a:lnTo>
                      <a:pt x="354" y="1051"/>
                    </a:lnTo>
                    <a:lnTo>
                      <a:pt x="512" y="959"/>
                    </a:lnTo>
                    <a:lnTo>
                      <a:pt x="459" y="893"/>
                    </a:lnTo>
                    <a:close/>
                    <a:moveTo>
                      <a:pt x="144" y="1077"/>
                    </a:moveTo>
                    <a:lnTo>
                      <a:pt x="0" y="1156"/>
                    </a:lnTo>
                    <a:lnTo>
                      <a:pt x="53" y="1221"/>
                    </a:lnTo>
                    <a:lnTo>
                      <a:pt x="197" y="1143"/>
                    </a:lnTo>
                    <a:lnTo>
                      <a:pt x="144" y="10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0"/>
              <p:cNvSpPr/>
              <p:nvPr/>
            </p:nvSpPr>
            <p:spPr>
              <a:xfrm>
                <a:off x="1059604" y="286181"/>
                <a:ext cx="122319" cy="71828"/>
              </a:xfrm>
              <a:custGeom>
                <a:rect b="b" l="l" r="r" t="t"/>
                <a:pathLst>
                  <a:path extrusionOk="0" h="1195" w="2035">
                    <a:moveTo>
                      <a:pt x="53" y="0"/>
                    </a:moveTo>
                    <a:lnTo>
                      <a:pt x="0" y="66"/>
                    </a:lnTo>
                    <a:lnTo>
                      <a:pt x="145" y="144"/>
                    </a:lnTo>
                    <a:lnTo>
                      <a:pt x="197" y="79"/>
                    </a:lnTo>
                    <a:lnTo>
                      <a:pt x="53" y="0"/>
                    </a:lnTo>
                    <a:close/>
                    <a:moveTo>
                      <a:pt x="368" y="158"/>
                    </a:moveTo>
                    <a:lnTo>
                      <a:pt x="315" y="223"/>
                    </a:lnTo>
                    <a:lnTo>
                      <a:pt x="460" y="302"/>
                    </a:lnTo>
                    <a:lnTo>
                      <a:pt x="512" y="236"/>
                    </a:lnTo>
                    <a:lnTo>
                      <a:pt x="368" y="158"/>
                    </a:lnTo>
                    <a:close/>
                    <a:moveTo>
                      <a:pt x="683" y="341"/>
                    </a:moveTo>
                    <a:lnTo>
                      <a:pt x="630" y="407"/>
                    </a:lnTo>
                    <a:lnTo>
                      <a:pt x="775" y="486"/>
                    </a:lnTo>
                    <a:lnTo>
                      <a:pt x="827" y="420"/>
                    </a:lnTo>
                    <a:lnTo>
                      <a:pt x="683" y="341"/>
                    </a:lnTo>
                    <a:close/>
                    <a:moveTo>
                      <a:pt x="971" y="525"/>
                    </a:moveTo>
                    <a:lnTo>
                      <a:pt x="919" y="578"/>
                    </a:lnTo>
                    <a:lnTo>
                      <a:pt x="1076" y="669"/>
                    </a:lnTo>
                    <a:lnTo>
                      <a:pt x="1116" y="604"/>
                    </a:lnTo>
                    <a:lnTo>
                      <a:pt x="971" y="525"/>
                    </a:lnTo>
                    <a:close/>
                    <a:moveTo>
                      <a:pt x="1286" y="696"/>
                    </a:moveTo>
                    <a:lnTo>
                      <a:pt x="1234" y="761"/>
                    </a:lnTo>
                    <a:lnTo>
                      <a:pt x="1378" y="853"/>
                    </a:lnTo>
                    <a:lnTo>
                      <a:pt x="1431" y="787"/>
                    </a:lnTo>
                    <a:lnTo>
                      <a:pt x="1286" y="696"/>
                    </a:lnTo>
                    <a:close/>
                    <a:moveTo>
                      <a:pt x="1575" y="866"/>
                    </a:moveTo>
                    <a:lnTo>
                      <a:pt x="1536" y="932"/>
                    </a:lnTo>
                    <a:lnTo>
                      <a:pt x="1693" y="1024"/>
                    </a:lnTo>
                    <a:lnTo>
                      <a:pt x="1733" y="945"/>
                    </a:lnTo>
                    <a:lnTo>
                      <a:pt x="1575" y="866"/>
                    </a:lnTo>
                    <a:close/>
                    <a:moveTo>
                      <a:pt x="1890" y="1050"/>
                    </a:moveTo>
                    <a:lnTo>
                      <a:pt x="1838" y="1116"/>
                    </a:lnTo>
                    <a:lnTo>
                      <a:pt x="1995" y="1194"/>
                    </a:lnTo>
                    <a:lnTo>
                      <a:pt x="2034" y="1129"/>
                    </a:lnTo>
                    <a:lnTo>
                      <a:pt x="1890" y="10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10"/>
              <p:cNvSpPr/>
              <p:nvPr/>
            </p:nvSpPr>
            <p:spPr>
              <a:xfrm>
                <a:off x="897854" y="106279"/>
                <a:ext cx="299035" cy="175213"/>
              </a:xfrm>
              <a:custGeom>
                <a:rect b="b" l="l" r="r" t="t"/>
                <a:pathLst>
                  <a:path extrusionOk="0" h="2915" w="4975">
                    <a:moveTo>
                      <a:pt x="2481" y="106"/>
                    </a:moveTo>
                    <a:lnTo>
                      <a:pt x="4844" y="1458"/>
                    </a:lnTo>
                    <a:lnTo>
                      <a:pt x="2481" y="2822"/>
                    </a:lnTo>
                    <a:lnTo>
                      <a:pt x="119" y="1458"/>
                    </a:lnTo>
                    <a:lnTo>
                      <a:pt x="2481" y="106"/>
                    </a:lnTo>
                    <a:close/>
                    <a:moveTo>
                      <a:pt x="2468" y="1"/>
                    </a:moveTo>
                    <a:lnTo>
                      <a:pt x="27" y="1444"/>
                    </a:lnTo>
                    <a:cubicBezTo>
                      <a:pt x="1" y="1444"/>
                      <a:pt x="1" y="1458"/>
                      <a:pt x="1" y="1471"/>
                    </a:cubicBezTo>
                    <a:cubicBezTo>
                      <a:pt x="1" y="1497"/>
                      <a:pt x="1" y="1510"/>
                      <a:pt x="27" y="1510"/>
                    </a:cubicBezTo>
                    <a:lnTo>
                      <a:pt x="2468" y="2914"/>
                    </a:lnTo>
                    <a:lnTo>
                      <a:pt x="2481" y="2914"/>
                    </a:lnTo>
                    <a:cubicBezTo>
                      <a:pt x="2494" y="2914"/>
                      <a:pt x="2494" y="2901"/>
                      <a:pt x="2507" y="2888"/>
                    </a:cubicBezTo>
                    <a:lnTo>
                      <a:pt x="4962" y="1484"/>
                    </a:lnTo>
                    <a:cubicBezTo>
                      <a:pt x="4975" y="1484"/>
                      <a:pt x="4975" y="1458"/>
                      <a:pt x="4975" y="1444"/>
                    </a:cubicBezTo>
                    <a:cubicBezTo>
                      <a:pt x="4975" y="1431"/>
                      <a:pt x="4975" y="1418"/>
                      <a:pt x="4962" y="1418"/>
                    </a:cubicBezTo>
                    <a:lnTo>
                      <a:pt x="2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0"/>
              <p:cNvSpPr/>
              <p:nvPr/>
            </p:nvSpPr>
            <p:spPr>
              <a:xfrm>
                <a:off x="897854" y="193856"/>
                <a:ext cx="299035" cy="258041"/>
              </a:xfrm>
              <a:custGeom>
                <a:rect b="b" l="l" r="r" t="t"/>
                <a:pathLst>
                  <a:path extrusionOk="0" h="4293" w="4975">
                    <a:moveTo>
                      <a:pt x="1" y="1"/>
                    </a:moveTo>
                    <a:lnTo>
                      <a:pt x="1" y="2848"/>
                    </a:lnTo>
                    <a:cubicBezTo>
                      <a:pt x="1" y="2862"/>
                      <a:pt x="1" y="2875"/>
                      <a:pt x="27" y="2875"/>
                    </a:cubicBezTo>
                    <a:lnTo>
                      <a:pt x="2468" y="4292"/>
                    </a:lnTo>
                    <a:lnTo>
                      <a:pt x="2507" y="4292"/>
                    </a:lnTo>
                    <a:lnTo>
                      <a:pt x="4962" y="2862"/>
                    </a:lnTo>
                    <a:cubicBezTo>
                      <a:pt x="4975" y="2862"/>
                      <a:pt x="4975" y="2848"/>
                      <a:pt x="4975" y="2822"/>
                    </a:cubicBezTo>
                    <a:lnTo>
                      <a:pt x="4975" y="1"/>
                    </a:lnTo>
                    <a:lnTo>
                      <a:pt x="4896" y="1"/>
                    </a:lnTo>
                    <a:lnTo>
                      <a:pt x="4896" y="2809"/>
                    </a:lnTo>
                    <a:lnTo>
                      <a:pt x="2494" y="4200"/>
                    </a:lnTo>
                    <a:lnTo>
                      <a:pt x="93" y="2809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0"/>
              <p:cNvSpPr/>
              <p:nvPr/>
            </p:nvSpPr>
            <p:spPr>
              <a:xfrm>
                <a:off x="1044577" y="279028"/>
                <a:ext cx="5590" cy="169683"/>
              </a:xfrm>
              <a:custGeom>
                <a:rect b="b" l="l" r="r" t="t"/>
                <a:pathLst>
                  <a:path extrusionOk="0" h="2823" w="93">
                    <a:moveTo>
                      <a:pt x="1" y="1"/>
                    </a:moveTo>
                    <a:lnTo>
                      <a:pt x="1" y="2823"/>
                    </a:lnTo>
                    <a:lnTo>
                      <a:pt x="93" y="2823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55" name="Google Shape;1655;p10"/>
            <p:cNvCxnSpPr/>
            <p:nvPr/>
          </p:nvCxnSpPr>
          <p:spPr>
            <a:xfrm>
              <a:off x="605200" y="529825"/>
              <a:ext cx="0" cy="469530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6" name="Google Shape;1656;p10"/>
            <p:cNvCxnSpPr/>
            <p:nvPr/>
          </p:nvCxnSpPr>
          <p:spPr>
            <a:xfrm>
              <a:off x="8538800" y="528050"/>
              <a:ext cx="0" cy="469680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7" name="Google Shape;1657;p10"/>
            <p:cNvCxnSpPr/>
            <p:nvPr/>
          </p:nvCxnSpPr>
          <p:spPr>
            <a:xfrm>
              <a:off x="-281225" y="4632850"/>
              <a:ext cx="97395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58" name="Google Shape;1658;p10"/>
            <p:cNvGrpSpPr/>
            <p:nvPr/>
          </p:nvGrpSpPr>
          <p:grpSpPr>
            <a:xfrm>
              <a:off x="843639" y="4771030"/>
              <a:ext cx="1602228" cy="187836"/>
              <a:chOff x="366376" y="4721042"/>
              <a:chExt cx="1602228" cy="187836"/>
            </a:xfrm>
          </p:grpSpPr>
          <p:sp>
            <p:nvSpPr>
              <p:cNvPr id="1659" name="Google Shape;1659;p10"/>
              <p:cNvSpPr/>
              <p:nvPr/>
            </p:nvSpPr>
            <p:spPr>
              <a:xfrm>
                <a:off x="1074744" y="4721042"/>
                <a:ext cx="187055" cy="187836"/>
              </a:xfrm>
              <a:custGeom>
                <a:rect b="b" l="l" r="r" t="t"/>
                <a:pathLst>
                  <a:path extrusionOk="0" h="3125" w="3112">
                    <a:moveTo>
                      <a:pt x="1549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49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0"/>
              <p:cNvSpPr/>
              <p:nvPr/>
            </p:nvSpPr>
            <p:spPr>
              <a:xfrm>
                <a:off x="1311448" y="4721042"/>
                <a:ext cx="186994" cy="187836"/>
              </a:xfrm>
              <a:custGeom>
                <a:rect b="b" l="l" r="r" t="t"/>
                <a:pathLst>
                  <a:path extrusionOk="0" h="3125" w="3111">
                    <a:moveTo>
                      <a:pt x="1549" y="1"/>
                    </a:moveTo>
                    <a:cubicBezTo>
                      <a:pt x="696" y="1"/>
                      <a:pt x="0" y="696"/>
                      <a:pt x="0" y="1563"/>
                    </a:cubicBezTo>
                    <a:cubicBezTo>
                      <a:pt x="0" y="2416"/>
                      <a:pt x="696" y="3124"/>
                      <a:pt x="1549" y="3124"/>
                    </a:cubicBezTo>
                    <a:cubicBezTo>
                      <a:pt x="2415" y="3124"/>
                      <a:pt x="3110" y="2416"/>
                      <a:pt x="3110" y="1563"/>
                    </a:cubicBezTo>
                    <a:cubicBezTo>
                      <a:pt x="3110" y="696"/>
                      <a:pt x="2415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0"/>
              <p:cNvSpPr/>
              <p:nvPr/>
            </p:nvSpPr>
            <p:spPr>
              <a:xfrm>
                <a:off x="1548091" y="4721042"/>
                <a:ext cx="186994" cy="187836"/>
              </a:xfrm>
              <a:custGeom>
                <a:rect b="b" l="l" r="r" t="t"/>
                <a:pathLst>
                  <a:path extrusionOk="0" h="3125" w="3111">
                    <a:moveTo>
                      <a:pt x="1549" y="1"/>
                    </a:moveTo>
                    <a:cubicBezTo>
                      <a:pt x="696" y="1"/>
                      <a:pt x="0" y="696"/>
                      <a:pt x="0" y="1563"/>
                    </a:cubicBezTo>
                    <a:cubicBezTo>
                      <a:pt x="0" y="2416"/>
                      <a:pt x="696" y="3124"/>
                      <a:pt x="1549" y="3124"/>
                    </a:cubicBezTo>
                    <a:cubicBezTo>
                      <a:pt x="2415" y="3124"/>
                      <a:pt x="3111" y="2416"/>
                      <a:pt x="3111" y="1563"/>
                    </a:cubicBezTo>
                    <a:cubicBezTo>
                      <a:pt x="3111" y="696"/>
                      <a:pt x="2415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0"/>
              <p:cNvSpPr/>
              <p:nvPr/>
            </p:nvSpPr>
            <p:spPr>
              <a:xfrm>
                <a:off x="1781549" y="4721042"/>
                <a:ext cx="187055" cy="187836"/>
              </a:xfrm>
              <a:custGeom>
                <a:rect b="b" l="l" r="r" t="t"/>
                <a:pathLst>
                  <a:path extrusionOk="0" h="3125" w="3112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0"/>
              <p:cNvSpPr/>
              <p:nvPr/>
            </p:nvSpPr>
            <p:spPr>
              <a:xfrm>
                <a:off x="1816292" y="4773155"/>
                <a:ext cx="64736" cy="77358"/>
              </a:xfrm>
              <a:custGeom>
                <a:rect b="b" l="l" r="r" t="t"/>
                <a:pathLst>
                  <a:path extrusionOk="0" h="1287" w="1077">
                    <a:moveTo>
                      <a:pt x="670" y="236"/>
                    </a:moveTo>
                    <a:cubicBezTo>
                      <a:pt x="670" y="236"/>
                      <a:pt x="761" y="236"/>
                      <a:pt x="761" y="368"/>
                    </a:cubicBezTo>
                    <a:cubicBezTo>
                      <a:pt x="761" y="499"/>
                      <a:pt x="722" y="512"/>
                      <a:pt x="657" y="512"/>
                    </a:cubicBezTo>
                    <a:lnTo>
                      <a:pt x="302" y="512"/>
                    </a:lnTo>
                    <a:lnTo>
                      <a:pt x="302" y="236"/>
                    </a:lnTo>
                    <a:close/>
                    <a:moveTo>
                      <a:pt x="657" y="709"/>
                    </a:moveTo>
                    <a:cubicBezTo>
                      <a:pt x="657" y="709"/>
                      <a:pt x="788" y="709"/>
                      <a:pt x="788" y="892"/>
                    </a:cubicBezTo>
                    <a:cubicBezTo>
                      <a:pt x="788" y="1037"/>
                      <a:pt x="683" y="1050"/>
                      <a:pt x="630" y="1050"/>
                    </a:cubicBezTo>
                    <a:lnTo>
                      <a:pt x="276" y="1050"/>
                    </a:lnTo>
                    <a:lnTo>
                      <a:pt x="276" y="709"/>
                    </a:lnTo>
                    <a:close/>
                    <a:moveTo>
                      <a:pt x="0" y="0"/>
                    </a:moveTo>
                    <a:lnTo>
                      <a:pt x="0" y="1286"/>
                    </a:lnTo>
                    <a:lnTo>
                      <a:pt x="670" y="1286"/>
                    </a:lnTo>
                    <a:cubicBezTo>
                      <a:pt x="670" y="1286"/>
                      <a:pt x="671" y="1286"/>
                      <a:pt x="674" y="1286"/>
                    </a:cubicBezTo>
                    <a:cubicBezTo>
                      <a:pt x="719" y="1286"/>
                      <a:pt x="1076" y="1275"/>
                      <a:pt x="1076" y="906"/>
                    </a:cubicBezTo>
                    <a:cubicBezTo>
                      <a:pt x="1063" y="906"/>
                      <a:pt x="1076" y="591"/>
                      <a:pt x="814" y="591"/>
                    </a:cubicBezTo>
                    <a:cubicBezTo>
                      <a:pt x="814" y="591"/>
                      <a:pt x="1011" y="577"/>
                      <a:pt x="1011" y="354"/>
                    </a:cubicBezTo>
                    <a:cubicBezTo>
                      <a:pt x="1011" y="118"/>
                      <a:pt x="853" y="0"/>
                      <a:pt x="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0"/>
              <p:cNvSpPr/>
              <p:nvPr/>
            </p:nvSpPr>
            <p:spPr>
              <a:xfrm>
                <a:off x="1895934" y="4777844"/>
                <a:ext cx="31617" cy="10338"/>
              </a:xfrm>
              <a:custGeom>
                <a:rect b="b" l="l" r="r" t="t"/>
                <a:pathLst>
                  <a:path extrusionOk="0" h="172" w="526">
                    <a:moveTo>
                      <a:pt x="1" y="1"/>
                    </a:moveTo>
                    <a:lnTo>
                      <a:pt x="1" y="171"/>
                    </a:lnTo>
                    <a:lnTo>
                      <a:pt x="526" y="171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0"/>
              <p:cNvSpPr/>
              <p:nvPr/>
            </p:nvSpPr>
            <p:spPr>
              <a:xfrm>
                <a:off x="1880967" y="4792871"/>
                <a:ext cx="62812" cy="59266"/>
              </a:xfrm>
              <a:custGeom>
                <a:rect b="b" l="l" r="r" t="t"/>
                <a:pathLst>
                  <a:path extrusionOk="0" h="986" w="1045">
                    <a:moveTo>
                      <a:pt x="539" y="197"/>
                    </a:moveTo>
                    <a:cubicBezTo>
                      <a:pt x="735" y="197"/>
                      <a:pt x="735" y="394"/>
                      <a:pt x="735" y="394"/>
                    </a:cubicBezTo>
                    <a:lnTo>
                      <a:pt x="315" y="394"/>
                    </a:lnTo>
                    <a:cubicBezTo>
                      <a:pt x="315" y="394"/>
                      <a:pt x="342" y="197"/>
                      <a:pt x="539" y="197"/>
                    </a:cubicBezTo>
                    <a:close/>
                    <a:moveTo>
                      <a:pt x="525" y="0"/>
                    </a:moveTo>
                    <a:cubicBezTo>
                      <a:pt x="40" y="0"/>
                      <a:pt x="40" y="499"/>
                      <a:pt x="40" y="499"/>
                    </a:cubicBezTo>
                    <a:cubicBezTo>
                      <a:pt x="40" y="499"/>
                      <a:pt x="0" y="984"/>
                      <a:pt x="525" y="984"/>
                    </a:cubicBezTo>
                    <a:cubicBezTo>
                      <a:pt x="525" y="984"/>
                      <a:pt x="539" y="986"/>
                      <a:pt x="560" y="986"/>
                    </a:cubicBezTo>
                    <a:cubicBezTo>
                      <a:pt x="665" y="986"/>
                      <a:pt x="972" y="959"/>
                      <a:pt x="972" y="643"/>
                    </a:cubicBezTo>
                    <a:lnTo>
                      <a:pt x="735" y="643"/>
                    </a:lnTo>
                    <a:cubicBezTo>
                      <a:pt x="735" y="643"/>
                      <a:pt x="735" y="774"/>
                      <a:pt x="539" y="774"/>
                    </a:cubicBezTo>
                    <a:cubicBezTo>
                      <a:pt x="539" y="774"/>
                      <a:pt x="536" y="775"/>
                      <a:pt x="532" y="775"/>
                    </a:cubicBezTo>
                    <a:cubicBezTo>
                      <a:pt x="496" y="775"/>
                      <a:pt x="315" y="764"/>
                      <a:pt x="315" y="551"/>
                    </a:cubicBezTo>
                    <a:lnTo>
                      <a:pt x="972" y="551"/>
                    </a:lnTo>
                    <a:cubicBezTo>
                      <a:pt x="972" y="551"/>
                      <a:pt x="972" y="552"/>
                      <a:pt x="972" y="552"/>
                    </a:cubicBezTo>
                    <a:cubicBezTo>
                      <a:pt x="973" y="552"/>
                      <a:pt x="1044" y="0"/>
                      <a:pt x="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0"/>
              <p:cNvSpPr/>
              <p:nvPr/>
            </p:nvSpPr>
            <p:spPr>
              <a:xfrm>
                <a:off x="1574118" y="4747910"/>
                <a:ext cx="134160" cy="134160"/>
              </a:xfrm>
              <a:custGeom>
                <a:rect b="b" l="l" r="r" t="t"/>
                <a:pathLst>
                  <a:path extrusionOk="0" h="2232" w="2232">
                    <a:moveTo>
                      <a:pt x="1116" y="184"/>
                    </a:moveTo>
                    <a:cubicBezTo>
                      <a:pt x="1352" y="184"/>
                      <a:pt x="1575" y="263"/>
                      <a:pt x="1746" y="407"/>
                    </a:cubicBezTo>
                    <a:cubicBezTo>
                      <a:pt x="1706" y="446"/>
                      <a:pt x="1575" y="617"/>
                      <a:pt x="1247" y="735"/>
                    </a:cubicBezTo>
                    <a:cubicBezTo>
                      <a:pt x="1103" y="473"/>
                      <a:pt x="945" y="249"/>
                      <a:pt x="906" y="197"/>
                    </a:cubicBezTo>
                    <a:cubicBezTo>
                      <a:pt x="971" y="184"/>
                      <a:pt x="1037" y="184"/>
                      <a:pt x="1116" y="184"/>
                    </a:cubicBezTo>
                    <a:close/>
                    <a:moveTo>
                      <a:pt x="709" y="263"/>
                    </a:moveTo>
                    <a:cubicBezTo>
                      <a:pt x="748" y="315"/>
                      <a:pt x="906" y="525"/>
                      <a:pt x="1050" y="801"/>
                    </a:cubicBezTo>
                    <a:cubicBezTo>
                      <a:pt x="643" y="906"/>
                      <a:pt x="289" y="919"/>
                      <a:pt x="197" y="919"/>
                    </a:cubicBezTo>
                    <a:lnTo>
                      <a:pt x="184" y="919"/>
                    </a:lnTo>
                    <a:cubicBezTo>
                      <a:pt x="250" y="643"/>
                      <a:pt x="446" y="394"/>
                      <a:pt x="709" y="263"/>
                    </a:cubicBezTo>
                    <a:close/>
                    <a:moveTo>
                      <a:pt x="1864" y="525"/>
                    </a:moveTo>
                    <a:cubicBezTo>
                      <a:pt x="1995" y="683"/>
                      <a:pt x="2061" y="879"/>
                      <a:pt x="2074" y="1102"/>
                    </a:cubicBezTo>
                    <a:cubicBezTo>
                      <a:pt x="2021" y="1076"/>
                      <a:pt x="1838" y="1050"/>
                      <a:pt x="1628" y="1050"/>
                    </a:cubicBezTo>
                    <a:cubicBezTo>
                      <a:pt x="1562" y="1050"/>
                      <a:pt x="1483" y="1050"/>
                      <a:pt x="1418" y="1063"/>
                    </a:cubicBezTo>
                    <a:cubicBezTo>
                      <a:pt x="1418" y="1050"/>
                      <a:pt x="1405" y="1037"/>
                      <a:pt x="1405" y="1011"/>
                    </a:cubicBezTo>
                    <a:cubicBezTo>
                      <a:pt x="1378" y="971"/>
                      <a:pt x="1365" y="932"/>
                      <a:pt x="1339" y="879"/>
                    </a:cubicBezTo>
                    <a:cubicBezTo>
                      <a:pt x="1667" y="748"/>
                      <a:pt x="1824" y="578"/>
                      <a:pt x="1864" y="525"/>
                    </a:cubicBezTo>
                    <a:close/>
                    <a:moveTo>
                      <a:pt x="1129" y="971"/>
                    </a:moveTo>
                    <a:cubicBezTo>
                      <a:pt x="1168" y="1011"/>
                      <a:pt x="1181" y="1063"/>
                      <a:pt x="1208" y="1116"/>
                    </a:cubicBezTo>
                    <a:cubicBezTo>
                      <a:pt x="1181" y="1116"/>
                      <a:pt x="1181" y="1116"/>
                      <a:pt x="1168" y="1129"/>
                    </a:cubicBezTo>
                    <a:cubicBezTo>
                      <a:pt x="696" y="1273"/>
                      <a:pt x="446" y="1680"/>
                      <a:pt x="394" y="1759"/>
                    </a:cubicBezTo>
                    <a:cubicBezTo>
                      <a:pt x="263" y="1575"/>
                      <a:pt x="171" y="1365"/>
                      <a:pt x="171" y="1116"/>
                    </a:cubicBezTo>
                    <a:lnTo>
                      <a:pt x="171" y="1102"/>
                    </a:lnTo>
                    <a:lnTo>
                      <a:pt x="197" y="1102"/>
                    </a:lnTo>
                    <a:cubicBezTo>
                      <a:pt x="315" y="1102"/>
                      <a:pt x="722" y="1076"/>
                      <a:pt x="1129" y="971"/>
                    </a:cubicBezTo>
                    <a:close/>
                    <a:moveTo>
                      <a:pt x="1667" y="1207"/>
                    </a:moveTo>
                    <a:cubicBezTo>
                      <a:pt x="1864" y="1207"/>
                      <a:pt x="2008" y="1260"/>
                      <a:pt x="2061" y="1260"/>
                    </a:cubicBezTo>
                    <a:cubicBezTo>
                      <a:pt x="2008" y="1522"/>
                      <a:pt x="1864" y="1759"/>
                      <a:pt x="1641" y="1890"/>
                    </a:cubicBezTo>
                    <a:cubicBezTo>
                      <a:pt x="1628" y="1824"/>
                      <a:pt x="1575" y="1536"/>
                      <a:pt x="1470" y="1234"/>
                    </a:cubicBezTo>
                    <a:cubicBezTo>
                      <a:pt x="1536" y="1207"/>
                      <a:pt x="1601" y="1207"/>
                      <a:pt x="1667" y="1207"/>
                    </a:cubicBezTo>
                    <a:close/>
                    <a:moveTo>
                      <a:pt x="1286" y="1273"/>
                    </a:moveTo>
                    <a:cubicBezTo>
                      <a:pt x="1418" y="1627"/>
                      <a:pt x="1470" y="1903"/>
                      <a:pt x="1483" y="1982"/>
                    </a:cubicBezTo>
                    <a:cubicBezTo>
                      <a:pt x="1365" y="2034"/>
                      <a:pt x="1247" y="2061"/>
                      <a:pt x="1116" y="2061"/>
                    </a:cubicBezTo>
                    <a:cubicBezTo>
                      <a:pt x="906" y="2061"/>
                      <a:pt x="709" y="1995"/>
                      <a:pt x="551" y="1864"/>
                    </a:cubicBezTo>
                    <a:cubicBezTo>
                      <a:pt x="578" y="1824"/>
                      <a:pt x="775" y="1457"/>
                      <a:pt x="1286" y="1273"/>
                    </a:cubicBezTo>
                    <a:close/>
                    <a:moveTo>
                      <a:pt x="1116" y="0"/>
                    </a:moveTo>
                    <a:cubicBezTo>
                      <a:pt x="512" y="0"/>
                      <a:pt x="0" y="486"/>
                      <a:pt x="0" y="1116"/>
                    </a:cubicBezTo>
                    <a:cubicBezTo>
                      <a:pt x="0" y="1732"/>
                      <a:pt x="499" y="2231"/>
                      <a:pt x="1116" y="2231"/>
                    </a:cubicBezTo>
                    <a:cubicBezTo>
                      <a:pt x="1733" y="2231"/>
                      <a:pt x="2231" y="1732"/>
                      <a:pt x="2231" y="1116"/>
                    </a:cubicBezTo>
                    <a:cubicBezTo>
                      <a:pt x="2231" y="486"/>
                      <a:pt x="1733" y="0"/>
                      <a:pt x="1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10"/>
              <p:cNvSpPr/>
              <p:nvPr/>
            </p:nvSpPr>
            <p:spPr>
              <a:xfrm>
                <a:off x="366376" y="4721042"/>
                <a:ext cx="187836" cy="187836"/>
              </a:xfrm>
              <a:custGeom>
                <a:rect b="b" l="l" r="r" t="t"/>
                <a:pathLst>
                  <a:path extrusionOk="0" h="3125" w="3125">
                    <a:moveTo>
                      <a:pt x="1562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2" y="3124"/>
                    </a:cubicBezTo>
                    <a:cubicBezTo>
                      <a:pt x="2415" y="3124"/>
                      <a:pt x="3124" y="2416"/>
                      <a:pt x="3124" y="1563"/>
                    </a:cubicBezTo>
                    <a:cubicBezTo>
                      <a:pt x="3124" y="696"/>
                      <a:pt x="2415" y="1"/>
                      <a:pt x="1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0"/>
              <p:cNvSpPr/>
              <p:nvPr/>
            </p:nvSpPr>
            <p:spPr>
              <a:xfrm>
                <a:off x="603020" y="4721042"/>
                <a:ext cx="187836" cy="187836"/>
              </a:xfrm>
              <a:custGeom>
                <a:rect b="b" l="l" r="r" t="t"/>
                <a:pathLst>
                  <a:path extrusionOk="0" h="3125" w="3125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24" y="2416"/>
                      <a:pt x="3124" y="1563"/>
                    </a:cubicBezTo>
                    <a:cubicBezTo>
                      <a:pt x="3124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0"/>
              <p:cNvSpPr/>
              <p:nvPr/>
            </p:nvSpPr>
            <p:spPr>
              <a:xfrm>
                <a:off x="838882" y="4721042"/>
                <a:ext cx="187055" cy="187836"/>
              </a:xfrm>
              <a:custGeom>
                <a:rect b="b" l="l" r="r" t="t"/>
                <a:pathLst>
                  <a:path extrusionOk="0" h="3125" w="3112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0"/>
              <p:cNvSpPr/>
              <p:nvPr/>
            </p:nvSpPr>
            <p:spPr>
              <a:xfrm>
                <a:off x="428708" y="4763658"/>
                <a:ext cx="56080" cy="108133"/>
              </a:xfrm>
              <a:custGeom>
                <a:rect b="b" l="l" r="r" t="t"/>
                <a:pathLst>
                  <a:path extrusionOk="0" h="1799" w="933">
                    <a:moveTo>
                      <a:pt x="617" y="1"/>
                    </a:moveTo>
                    <a:cubicBezTo>
                      <a:pt x="276" y="1"/>
                      <a:pt x="197" y="263"/>
                      <a:pt x="197" y="421"/>
                    </a:cubicBezTo>
                    <a:lnTo>
                      <a:pt x="197" y="657"/>
                    </a:lnTo>
                    <a:lnTo>
                      <a:pt x="0" y="657"/>
                    </a:lnTo>
                    <a:lnTo>
                      <a:pt x="0" y="1011"/>
                    </a:lnTo>
                    <a:lnTo>
                      <a:pt x="197" y="1011"/>
                    </a:lnTo>
                    <a:lnTo>
                      <a:pt x="197" y="1799"/>
                    </a:lnTo>
                    <a:lnTo>
                      <a:pt x="617" y="1799"/>
                    </a:lnTo>
                    <a:lnTo>
                      <a:pt x="617" y="1011"/>
                    </a:lnTo>
                    <a:lnTo>
                      <a:pt x="919" y="1011"/>
                    </a:lnTo>
                    <a:lnTo>
                      <a:pt x="932" y="670"/>
                    </a:lnTo>
                    <a:lnTo>
                      <a:pt x="604" y="670"/>
                    </a:lnTo>
                    <a:lnTo>
                      <a:pt x="604" y="460"/>
                    </a:lnTo>
                    <a:cubicBezTo>
                      <a:pt x="604" y="381"/>
                      <a:pt x="670" y="355"/>
                      <a:pt x="709" y="355"/>
                    </a:cubicBezTo>
                    <a:lnTo>
                      <a:pt x="932" y="355"/>
                    </a:lnTo>
                    <a:lnTo>
                      <a:pt x="9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0"/>
              <p:cNvSpPr/>
              <p:nvPr/>
            </p:nvSpPr>
            <p:spPr>
              <a:xfrm>
                <a:off x="643292" y="4770751"/>
                <a:ext cx="112040" cy="90762"/>
              </a:xfrm>
              <a:custGeom>
                <a:rect b="b" l="l" r="r" t="t"/>
                <a:pathLst>
                  <a:path extrusionOk="0" h="1510" w="1864">
                    <a:moveTo>
                      <a:pt x="1286" y="1"/>
                    </a:moveTo>
                    <a:cubicBezTo>
                      <a:pt x="1076" y="1"/>
                      <a:pt x="906" y="158"/>
                      <a:pt x="906" y="368"/>
                    </a:cubicBezTo>
                    <a:cubicBezTo>
                      <a:pt x="906" y="408"/>
                      <a:pt x="906" y="434"/>
                      <a:pt x="919" y="460"/>
                    </a:cubicBezTo>
                    <a:cubicBezTo>
                      <a:pt x="617" y="434"/>
                      <a:pt x="315" y="289"/>
                      <a:pt x="131" y="66"/>
                    </a:cubicBezTo>
                    <a:cubicBezTo>
                      <a:pt x="105" y="106"/>
                      <a:pt x="92" y="171"/>
                      <a:pt x="92" y="263"/>
                    </a:cubicBezTo>
                    <a:cubicBezTo>
                      <a:pt x="92" y="394"/>
                      <a:pt x="158" y="499"/>
                      <a:pt x="249" y="565"/>
                    </a:cubicBezTo>
                    <a:cubicBezTo>
                      <a:pt x="184" y="565"/>
                      <a:pt x="131" y="552"/>
                      <a:pt x="66" y="526"/>
                    </a:cubicBezTo>
                    <a:lnTo>
                      <a:pt x="66" y="526"/>
                    </a:lnTo>
                    <a:cubicBezTo>
                      <a:pt x="66" y="696"/>
                      <a:pt x="197" y="867"/>
                      <a:pt x="381" y="893"/>
                    </a:cubicBezTo>
                    <a:cubicBezTo>
                      <a:pt x="354" y="919"/>
                      <a:pt x="315" y="919"/>
                      <a:pt x="289" y="919"/>
                    </a:cubicBezTo>
                    <a:lnTo>
                      <a:pt x="223" y="919"/>
                    </a:lnTo>
                    <a:cubicBezTo>
                      <a:pt x="263" y="1064"/>
                      <a:pt x="420" y="1182"/>
                      <a:pt x="578" y="1182"/>
                    </a:cubicBezTo>
                    <a:cubicBezTo>
                      <a:pt x="446" y="1274"/>
                      <a:pt x="289" y="1339"/>
                      <a:pt x="105" y="1339"/>
                    </a:cubicBezTo>
                    <a:lnTo>
                      <a:pt x="0" y="1339"/>
                    </a:lnTo>
                    <a:cubicBezTo>
                      <a:pt x="171" y="1457"/>
                      <a:pt x="381" y="1510"/>
                      <a:pt x="591" y="1510"/>
                    </a:cubicBezTo>
                    <a:cubicBezTo>
                      <a:pt x="1299" y="1510"/>
                      <a:pt x="1680" y="919"/>
                      <a:pt x="1680" y="421"/>
                    </a:cubicBezTo>
                    <a:lnTo>
                      <a:pt x="1680" y="368"/>
                    </a:lnTo>
                    <a:cubicBezTo>
                      <a:pt x="1746" y="303"/>
                      <a:pt x="1811" y="237"/>
                      <a:pt x="1864" y="158"/>
                    </a:cubicBezTo>
                    <a:lnTo>
                      <a:pt x="1864" y="158"/>
                    </a:lnTo>
                    <a:cubicBezTo>
                      <a:pt x="1798" y="198"/>
                      <a:pt x="1706" y="211"/>
                      <a:pt x="1641" y="224"/>
                    </a:cubicBezTo>
                    <a:cubicBezTo>
                      <a:pt x="1732" y="171"/>
                      <a:pt x="1798" y="106"/>
                      <a:pt x="1811" y="14"/>
                    </a:cubicBezTo>
                    <a:lnTo>
                      <a:pt x="1811" y="14"/>
                    </a:lnTo>
                    <a:cubicBezTo>
                      <a:pt x="1732" y="66"/>
                      <a:pt x="1641" y="93"/>
                      <a:pt x="1562" y="106"/>
                    </a:cubicBezTo>
                    <a:cubicBezTo>
                      <a:pt x="1496" y="27"/>
                      <a:pt x="1404" y="1"/>
                      <a:pt x="1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0"/>
              <p:cNvSpPr/>
              <p:nvPr/>
            </p:nvSpPr>
            <p:spPr>
              <a:xfrm>
                <a:off x="1112612" y="4758910"/>
                <a:ext cx="112100" cy="111319"/>
              </a:xfrm>
              <a:custGeom>
                <a:rect b="b" l="l" r="r" t="t"/>
                <a:pathLst>
                  <a:path extrusionOk="0" h="1852" w="1865">
                    <a:moveTo>
                      <a:pt x="1353" y="158"/>
                    </a:moveTo>
                    <a:cubicBezTo>
                      <a:pt x="1549" y="158"/>
                      <a:pt x="1707" y="329"/>
                      <a:pt x="1707" y="526"/>
                    </a:cubicBezTo>
                    <a:lnTo>
                      <a:pt x="1707" y="1353"/>
                    </a:lnTo>
                    <a:cubicBezTo>
                      <a:pt x="1707" y="1549"/>
                      <a:pt x="1549" y="1720"/>
                      <a:pt x="1353" y="1720"/>
                    </a:cubicBezTo>
                    <a:lnTo>
                      <a:pt x="513" y="1720"/>
                    </a:lnTo>
                    <a:cubicBezTo>
                      <a:pt x="316" y="1720"/>
                      <a:pt x="158" y="1549"/>
                      <a:pt x="158" y="1353"/>
                    </a:cubicBezTo>
                    <a:lnTo>
                      <a:pt x="158" y="526"/>
                    </a:lnTo>
                    <a:cubicBezTo>
                      <a:pt x="158" y="329"/>
                      <a:pt x="316" y="158"/>
                      <a:pt x="513" y="158"/>
                    </a:cubicBezTo>
                    <a:close/>
                    <a:moveTo>
                      <a:pt x="513" y="1"/>
                    </a:moveTo>
                    <a:cubicBezTo>
                      <a:pt x="237" y="1"/>
                      <a:pt x="1" y="224"/>
                      <a:pt x="1" y="500"/>
                    </a:cubicBezTo>
                    <a:lnTo>
                      <a:pt x="1" y="1339"/>
                    </a:lnTo>
                    <a:cubicBezTo>
                      <a:pt x="1" y="1615"/>
                      <a:pt x="237" y="1851"/>
                      <a:pt x="513" y="1851"/>
                    </a:cubicBezTo>
                    <a:lnTo>
                      <a:pt x="1353" y="1851"/>
                    </a:lnTo>
                    <a:cubicBezTo>
                      <a:pt x="1628" y="1851"/>
                      <a:pt x="1864" y="1615"/>
                      <a:pt x="1864" y="1339"/>
                    </a:cubicBezTo>
                    <a:lnTo>
                      <a:pt x="1864" y="526"/>
                    </a:lnTo>
                    <a:cubicBezTo>
                      <a:pt x="1864" y="224"/>
                      <a:pt x="1628" y="1"/>
                      <a:pt x="1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0"/>
              <p:cNvSpPr/>
              <p:nvPr/>
            </p:nvSpPr>
            <p:spPr>
              <a:xfrm>
                <a:off x="1138639" y="4784936"/>
                <a:ext cx="59266" cy="59266"/>
              </a:xfrm>
              <a:custGeom>
                <a:rect b="b" l="l" r="r" t="t"/>
                <a:pathLst>
                  <a:path extrusionOk="0" h="986" w="986">
                    <a:moveTo>
                      <a:pt x="486" y="172"/>
                    </a:moveTo>
                    <a:cubicBezTo>
                      <a:pt x="670" y="172"/>
                      <a:pt x="815" y="316"/>
                      <a:pt x="815" y="500"/>
                    </a:cubicBezTo>
                    <a:cubicBezTo>
                      <a:pt x="815" y="683"/>
                      <a:pt x="670" y="828"/>
                      <a:pt x="486" y="828"/>
                    </a:cubicBezTo>
                    <a:cubicBezTo>
                      <a:pt x="316" y="828"/>
                      <a:pt x="158" y="683"/>
                      <a:pt x="158" y="500"/>
                    </a:cubicBezTo>
                    <a:cubicBezTo>
                      <a:pt x="158" y="316"/>
                      <a:pt x="316" y="172"/>
                      <a:pt x="486" y="172"/>
                    </a:cubicBezTo>
                    <a:close/>
                    <a:moveTo>
                      <a:pt x="486" y="1"/>
                    </a:moveTo>
                    <a:cubicBezTo>
                      <a:pt x="211" y="1"/>
                      <a:pt x="1" y="224"/>
                      <a:pt x="1" y="500"/>
                    </a:cubicBezTo>
                    <a:cubicBezTo>
                      <a:pt x="1" y="775"/>
                      <a:pt x="211" y="985"/>
                      <a:pt x="486" y="985"/>
                    </a:cubicBezTo>
                    <a:cubicBezTo>
                      <a:pt x="775" y="985"/>
                      <a:pt x="985" y="775"/>
                      <a:pt x="985" y="500"/>
                    </a:cubicBezTo>
                    <a:cubicBezTo>
                      <a:pt x="985" y="237"/>
                      <a:pt x="775" y="1"/>
                      <a:pt x="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0"/>
              <p:cNvSpPr/>
              <p:nvPr/>
            </p:nvSpPr>
            <p:spPr>
              <a:xfrm>
                <a:off x="1191533" y="4777062"/>
                <a:ext cx="14245" cy="14245"/>
              </a:xfrm>
              <a:custGeom>
                <a:rect b="b" l="l" r="r" t="t"/>
                <a:pathLst>
                  <a:path extrusionOk="0" h="237" w="237">
                    <a:moveTo>
                      <a:pt x="118" y="1"/>
                    </a:moveTo>
                    <a:cubicBezTo>
                      <a:pt x="53" y="1"/>
                      <a:pt x="0" y="53"/>
                      <a:pt x="0" y="119"/>
                    </a:cubicBezTo>
                    <a:cubicBezTo>
                      <a:pt x="0" y="184"/>
                      <a:pt x="53" y="237"/>
                      <a:pt x="118" y="237"/>
                    </a:cubicBezTo>
                    <a:cubicBezTo>
                      <a:pt x="184" y="237"/>
                      <a:pt x="236" y="184"/>
                      <a:pt x="236" y="119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0"/>
              <p:cNvSpPr/>
              <p:nvPr/>
            </p:nvSpPr>
            <p:spPr>
              <a:xfrm>
                <a:off x="1354785" y="4780248"/>
                <a:ext cx="100259" cy="70266"/>
              </a:xfrm>
              <a:custGeom>
                <a:rect b="b" l="l" r="r" t="t"/>
                <a:pathLst>
                  <a:path extrusionOk="0" h="1169" w="1668">
                    <a:moveTo>
                      <a:pt x="1668" y="250"/>
                    </a:moveTo>
                    <a:cubicBezTo>
                      <a:pt x="1668" y="118"/>
                      <a:pt x="1549" y="0"/>
                      <a:pt x="1418" y="0"/>
                    </a:cubicBezTo>
                    <a:lnTo>
                      <a:pt x="237" y="0"/>
                    </a:lnTo>
                    <a:cubicBezTo>
                      <a:pt x="106" y="0"/>
                      <a:pt x="1" y="118"/>
                      <a:pt x="1" y="250"/>
                    </a:cubicBezTo>
                    <a:lnTo>
                      <a:pt x="1" y="919"/>
                    </a:lnTo>
                    <a:cubicBezTo>
                      <a:pt x="1" y="1050"/>
                      <a:pt x="106" y="1168"/>
                      <a:pt x="237" y="1168"/>
                    </a:cubicBezTo>
                    <a:lnTo>
                      <a:pt x="1418" y="1168"/>
                    </a:lnTo>
                    <a:cubicBezTo>
                      <a:pt x="1549" y="1168"/>
                      <a:pt x="1668" y="1050"/>
                      <a:pt x="1668" y="919"/>
                    </a:cubicBezTo>
                    <a:close/>
                    <a:moveTo>
                      <a:pt x="670" y="853"/>
                    </a:moveTo>
                    <a:lnTo>
                      <a:pt x="670" y="210"/>
                    </a:lnTo>
                    <a:lnTo>
                      <a:pt x="1143" y="525"/>
                    </a:lnTo>
                    <a:close/>
                    <a:moveTo>
                      <a:pt x="670" y="853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10"/>
              <p:cNvSpPr/>
              <p:nvPr/>
            </p:nvSpPr>
            <p:spPr>
              <a:xfrm>
                <a:off x="883061" y="4756566"/>
                <a:ext cx="105789" cy="104948"/>
              </a:xfrm>
              <a:custGeom>
                <a:rect b="b" l="l" r="r" t="t"/>
                <a:pathLst>
                  <a:path extrusionOk="0" h="1746" w="1760">
                    <a:moveTo>
                      <a:pt x="198" y="0"/>
                    </a:moveTo>
                    <a:cubicBezTo>
                      <a:pt x="80" y="0"/>
                      <a:pt x="1" y="79"/>
                      <a:pt x="1" y="197"/>
                    </a:cubicBezTo>
                    <a:cubicBezTo>
                      <a:pt x="1" y="315"/>
                      <a:pt x="80" y="394"/>
                      <a:pt x="198" y="394"/>
                    </a:cubicBezTo>
                    <a:cubicBezTo>
                      <a:pt x="316" y="394"/>
                      <a:pt x="394" y="315"/>
                      <a:pt x="394" y="197"/>
                    </a:cubicBezTo>
                    <a:cubicBezTo>
                      <a:pt x="394" y="79"/>
                      <a:pt x="303" y="0"/>
                      <a:pt x="198" y="0"/>
                    </a:cubicBezTo>
                    <a:close/>
                    <a:moveTo>
                      <a:pt x="1" y="578"/>
                    </a:moveTo>
                    <a:lnTo>
                      <a:pt x="1" y="1720"/>
                    </a:lnTo>
                    <a:lnTo>
                      <a:pt x="381" y="1720"/>
                    </a:lnTo>
                    <a:lnTo>
                      <a:pt x="381" y="578"/>
                    </a:lnTo>
                    <a:close/>
                    <a:moveTo>
                      <a:pt x="1313" y="565"/>
                    </a:moveTo>
                    <a:cubicBezTo>
                      <a:pt x="1116" y="565"/>
                      <a:pt x="1024" y="670"/>
                      <a:pt x="972" y="762"/>
                    </a:cubicBezTo>
                    <a:lnTo>
                      <a:pt x="972" y="591"/>
                    </a:lnTo>
                    <a:lnTo>
                      <a:pt x="591" y="591"/>
                    </a:lnTo>
                    <a:lnTo>
                      <a:pt x="591" y="1746"/>
                    </a:lnTo>
                    <a:lnTo>
                      <a:pt x="972" y="1746"/>
                    </a:lnTo>
                    <a:lnTo>
                      <a:pt x="972" y="1103"/>
                    </a:lnTo>
                    <a:cubicBezTo>
                      <a:pt x="972" y="1063"/>
                      <a:pt x="972" y="1024"/>
                      <a:pt x="985" y="998"/>
                    </a:cubicBezTo>
                    <a:cubicBezTo>
                      <a:pt x="1024" y="919"/>
                      <a:pt x="1090" y="853"/>
                      <a:pt x="1182" y="853"/>
                    </a:cubicBezTo>
                    <a:cubicBezTo>
                      <a:pt x="1326" y="853"/>
                      <a:pt x="1379" y="972"/>
                      <a:pt x="1379" y="1116"/>
                    </a:cubicBezTo>
                    <a:lnTo>
                      <a:pt x="1379" y="1720"/>
                    </a:lnTo>
                    <a:lnTo>
                      <a:pt x="1759" y="1720"/>
                    </a:lnTo>
                    <a:lnTo>
                      <a:pt x="1759" y="1063"/>
                    </a:lnTo>
                    <a:cubicBezTo>
                      <a:pt x="1759" y="722"/>
                      <a:pt x="1563" y="565"/>
                      <a:pt x="1313" y="5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7" name="Google Shape;1677;p10"/>
            <p:cNvCxnSpPr/>
            <p:nvPr/>
          </p:nvCxnSpPr>
          <p:spPr>
            <a:xfrm>
              <a:off x="-281225" y="525100"/>
              <a:ext cx="9739500" cy="0"/>
            </a:xfrm>
            <a:prstGeom prst="straightConnector1">
              <a:avLst/>
            </a:prstGeom>
            <a:noFill/>
            <a:ln cap="flat" cmpd="sng" w="19050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8" name="Google Shape;1678;p10"/>
            <p:cNvCxnSpPr/>
            <p:nvPr/>
          </p:nvCxnSpPr>
          <p:spPr>
            <a:xfrm>
              <a:off x="605200" y="1087900"/>
              <a:ext cx="7933200" cy="0"/>
            </a:xfrm>
            <a:prstGeom prst="straightConnector1">
              <a:avLst/>
            </a:prstGeom>
            <a:noFill/>
            <a:ln cap="flat" cmpd="sng" w="9525">
              <a:solidFill>
                <a:srgbClr val="DAC6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0.xml"/><Relationship Id="rId4" Type="http://schemas.openxmlformats.org/officeDocument/2006/relationships/slide" Target="/ppt/slides/slide2.xml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1.xml"/><Relationship Id="rId4" Type="http://schemas.openxmlformats.org/officeDocument/2006/relationships/slide" Target="/ppt/slides/slide2.xm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2.xml"/><Relationship Id="rId4" Type="http://schemas.openxmlformats.org/officeDocument/2006/relationships/slide" Target="/ppt/slides/slide2.xml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2.xml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4.xml"/><Relationship Id="rId4" Type="http://schemas.openxmlformats.org/officeDocument/2006/relationships/slide" Target="/ppt/slides/slide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5.xml"/><Relationship Id="rId4" Type="http://schemas.openxmlformats.org/officeDocument/2006/relationships/slide" Target="/ppt/slides/slide2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6.xml"/><Relationship Id="rId4" Type="http://schemas.openxmlformats.org/officeDocument/2006/relationships/slide" Target="/ppt/slides/slide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7.xml"/><Relationship Id="rId4" Type="http://schemas.openxmlformats.org/officeDocument/2006/relationships/slide" Target="/ppt/slides/slide2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8.xml"/><Relationship Id="rId4" Type="http://schemas.openxmlformats.org/officeDocument/2006/relationships/slide" Target="/ppt/slides/slide2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9.xml"/><Relationship Id="rId4" Type="http://schemas.openxmlformats.org/officeDocument/2006/relationships/slide" Target="/ppt/slides/slide2.xml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.xml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1.xml"/><Relationship Id="rId4" Type="http://schemas.openxmlformats.org/officeDocument/2006/relationships/slide" Target="/ppt/slides/slide2.xml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2.xml"/><Relationship Id="rId4" Type="http://schemas.openxmlformats.org/officeDocument/2006/relationships/slide" Target="/ppt/slides/slide2.xml"/><Relationship Id="rId5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3.xml"/><Relationship Id="rId4" Type="http://schemas.openxmlformats.org/officeDocument/2006/relationships/slide" Target="/ppt/slides/slide2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4.xml"/><Relationship Id="rId4" Type="http://schemas.openxmlformats.org/officeDocument/2006/relationships/slide" Target="/ppt/slides/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Relationship Id="rId4" Type="http://schemas.openxmlformats.org/officeDocument/2006/relationships/slide" Target="/ppt/slides/slide2.xm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5" name="Shape 6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6" name="Google Shape;6036;p33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7" name="Google Shape;6037;p33"/>
          <p:cNvSpPr txBox="1"/>
          <p:nvPr>
            <p:ph type="ctrTitle"/>
          </p:nvPr>
        </p:nvSpPr>
        <p:spPr>
          <a:xfrm>
            <a:off x="611200" y="1092700"/>
            <a:ext cx="4052700" cy="23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Modelo de</a:t>
            </a:r>
            <a:r>
              <a:rPr lang="en" sz="4700"/>
              <a:t> </a:t>
            </a:r>
            <a:r>
              <a:rPr lang="en" sz="2500"/>
              <a:t>desenvolvimento</a:t>
            </a:r>
            <a:r>
              <a:rPr lang="en" sz="2500">
                <a:solidFill>
                  <a:schemeClr val="accent1"/>
                </a:solidFill>
              </a:rPr>
              <a:t> </a:t>
            </a:r>
            <a:endParaRPr sz="2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chemeClr val="accent1"/>
                </a:solidFill>
              </a:rPr>
              <a:t> </a:t>
            </a:r>
            <a:endParaRPr sz="1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Espiral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38" name="Google Shape;6038;p33"/>
          <p:cNvSpPr txBox="1"/>
          <p:nvPr>
            <p:ph idx="1" type="subTitle"/>
          </p:nvPr>
        </p:nvSpPr>
        <p:spPr>
          <a:xfrm>
            <a:off x="737800" y="3481625"/>
            <a:ext cx="32772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Modelagem de Sistemas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Professor:</a:t>
            </a:r>
            <a:r>
              <a:rPr lang="en" sz="1500"/>
              <a:t> Bruno B. Fernandes</a:t>
            </a:r>
            <a:endParaRPr sz="1500"/>
          </a:p>
        </p:txBody>
      </p:sp>
      <p:sp>
        <p:nvSpPr>
          <p:cNvPr id="6039" name="Google Shape;6039;p33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040" name="Google Shape;6040;p33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1" name="Google Shape;6041;p33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042" name="Google Shape;6042;p33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043" name="Google Shape;6043;p33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4" name="Google Shape;6044;p33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45" name="Google Shape;6045;p33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046" name="Google Shape;6046;p33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3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48" name="Google Shape;6048;p33"/>
          <p:cNvPicPr preferRelativeResize="0"/>
          <p:nvPr/>
        </p:nvPicPr>
        <p:blipFill rotWithShape="1">
          <a:blip r:embed="rId5">
            <a:alphaModFix/>
          </a:blip>
          <a:srcRect b="7701" l="24488" r="25728" t="12240"/>
          <a:stretch/>
        </p:blipFill>
        <p:spPr>
          <a:xfrm flipH="1">
            <a:off x="5364200" y="1092688"/>
            <a:ext cx="3174600" cy="30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9" name="Google Shape;6049;p33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50" name="Google Shape;6050;p33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3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3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3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3" name="Shape 6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4" name="Google Shape;6274;p42"/>
          <p:cNvSpPr txBox="1"/>
          <p:nvPr>
            <p:ph idx="1" type="subTitle"/>
          </p:nvPr>
        </p:nvSpPr>
        <p:spPr>
          <a:xfrm>
            <a:off x="5448675" y="2963400"/>
            <a:ext cx="24156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Modelo Espiral</a:t>
            </a:r>
            <a:endParaRPr sz="2500"/>
          </a:p>
        </p:txBody>
      </p:sp>
      <p:sp>
        <p:nvSpPr>
          <p:cNvPr id="6275" name="Google Shape;6275;p42"/>
          <p:cNvSpPr txBox="1"/>
          <p:nvPr>
            <p:ph type="title"/>
          </p:nvPr>
        </p:nvSpPr>
        <p:spPr>
          <a:xfrm>
            <a:off x="5503600" y="1637925"/>
            <a:ext cx="2404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</a:t>
            </a:r>
            <a:endParaRPr/>
          </a:p>
        </p:txBody>
      </p:sp>
      <p:sp>
        <p:nvSpPr>
          <p:cNvPr id="6276" name="Google Shape;6276;p42"/>
          <p:cNvSpPr/>
          <p:nvPr/>
        </p:nvSpPr>
        <p:spPr>
          <a:xfrm>
            <a:off x="605200" y="1087900"/>
            <a:ext cx="3807000" cy="27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7" name="Google Shape;6277;p42"/>
          <p:cNvSpPr/>
          <p:nvPr/>
        </p:nvSpPr>
        <p:spPr>
          <a:xfrm>
            <a:off x="4147325" y="1110436"/>
            <a:ext cx="224700" cy="224700"/>
          </a:xfrm>
          <a:prstGeom prst="mathMultiply">
            <a:avLst>
              <a:gd fmla="val 6753" name="adj1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  <p:sp>
        <p:nvSpPr>
          <p:cNvPr id="6278" name="Google Shape;6278;p42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279" name="Google Shape;6279;p42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0" name="Google Shape;6280;p42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281" name="Google Shape;6281;p42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282" name="Google Shape;6282;p42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83" name="Google Shape;6283;p42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84" name="Google Shape;6284;p42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42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42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42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8" name="Google Shape;6288;p42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9" name="Google Shape;6289;p42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90" name="Google Shape;6290;p42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91" name="Google Shape;6291;p42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42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93" name="Google Shape;6293;p42"/>
          <p:cNvPicPr preferRelativeResize="0"/>
          <p:nvPr/>
        </p:nvPicPr>
        <p:blipFill rotWithShape="1">
          <a:blip r:embed="rId5">
            <a:alphaModFix/>
          </a:blip>
          <a:srcRect b="-2396" l="0" r="0" t="0"/>
          <a:stretch/>
        </p:blipFill>
        <p:spPr>
          <a:xfrm>
            <a:off x="605200" y="1367800"/>
            <a:ext cx="3807000" cy="27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7" name="Shape 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8" name="Google Shape;6298;p43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9" name="Google Shape;6299;p43"/>
          <p:cNvSpPr txBox="1"/>
          <p:nvPr>
            <p:ph idx="1" type="subTitle"/>
          </p:nvPr>
        </p:nvSpPr>
        <p:spPr>
          <a:xfrm>
            <a:off x="847175" y="1475125"/>
            <a:ext cx="2768700" cy="28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</a:rPr>
              <a:t>Criado em 1988, é uma melhora do Modelo Incremental. Nele, cada volta do espiral passa pelas fases do processo de software. Essas voltas devem ser feitas até que o modelo esteja completo. Idealizado para projetos que precisam passar por várias evoluções ao desenvolver certo projeto. </a:t>
            </a:r>
            <a:endParaRPr b="1" sz="1400">
              <a:solidFill>
                <a:srgbClr val="333333"/>
              </a:solidFill>
            </a:endParaRPr>
          </a:p>
        </p:txBody>
      </p:sp>
      <p:sp>
        <p:nvSpPr>
          <p:cNvPr id="6300" name="Google Shape;6300;p43"/>
          <p:cNvSpPr txBox="1"/>
          <p:nvPr>
            <p:ph type="ctrTitle"/>
          </p:nvPr>
        </p:nvSpPr>
        <p:spPr>
          <a:xfrm>
            <a:off x="1545400" y="529975"/>
            <a:ext cx="6018000" cy="5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é?</a:t>
            </a:r>
            <a:endParaRPr/>
          </a:p>
        </p:txBody>
      </p:sp>
      <p:sp>
        <p:nvSpPr>
          <p:cNvPr id="6301" name="Google Shape;6301;p43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302" name="Google Shape;6302;p43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3" name="Google Shape;6303;p43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304" name="Google Shape;6304;p43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305" name="Google Shape;6305;p43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06" name="Google Shape;6306;p43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307" name="Google Shape;6307;p43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43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43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43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1" name="Google Shape;6311;p43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12" name="Google Shape;6312;p43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313" name="Google Shape;6313;p43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43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15" name="Google Shape;631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9800" y="1496400"/>
            <a:ext cx="3996074" cy="266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9" name="Shape 6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0" name="Google Shape;6320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1" name="Google Shape;6321;p44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322" name="Google Shape;6322;p44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3" name="Google Shape;6323;p44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324" name="Google Shape;6324;p44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325" name="Google Shape;6325;p44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26" name="Google Shape;6326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327" name="Google Shape;6327;p44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44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44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44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1" name="Google Shape;6331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32" name="Google Shape;6332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333" name="Google Shape;6333;p44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44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5" name="Google Shape;6335;p44"/>
          <p:cNvSpPr txBox="1"/>
          <p:nvPr/>
        </p:nvSpPr>
        <p:spPr>
          <a:xfrm>
            <a:off x="2198550" y="516400"/>
            <a:ext cx="4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Etapas: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6" name="Google Shape;6336;p44"/>
          <p:cNvSpPr txBox="1"/>
          <p:nvPr/>
        </p:nvSpPr>
        <p:spPr>
          <a:xfrm>
            <a:off x="885050" y="1758863"/>
            <a:ext cx="4841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Constituído por 4 quadrantes principais: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Definição de Objetivos: 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Os objetivos específicos para esta etapa são identificados e alternativas para realizar os objetivos e restrições são encontradas. 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37" name="Google Shape;633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100" y="1879738"/>
            <a:ext cx="3789126" cy="20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1" name="Shape 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2" name="Google Shape;6342;p45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3" name="Google Shape;6343;p45"/>
          <p:cNvSpPr txBox="1"/>
          <p:nvPr>
            <p:ph idx="1" type="subTitle"/>
          </p:nvPr>
        </p:nvSpPr>
        <p:spPr>
          <a:xfrm>
            <a:off x="831925" y="1990900"/>
            <a:ext cx="5049600" cy="1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AutoNum type="arabicPeriod"/>
            </a:pPr>
            <a:r>
              <a:t/>
            </a:r>
            <a:endParaRPr b="1" sz="1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Avaliação e redução de riscos:</a:t>
            </a:r>
            <a:r>
              <a:rPr b="1" lang="en" sz="1500"/>
              <a:t> 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</a:rPr>
              <a:t>Para cada risco que for identificado na etapa anterior, será realizada uma descrição dos possíveis riscos, este serve para criar estratégias para evitá-los ou amenizá-los. 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</a:endParaRPr>
          </a:p>
        </p:txBody>
      </p:sp>
      <p:sp>
        <p:nvSpPr>
          <p:cNvPr id="6344" name="Google Shape;6344;p45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345" name="Google Shape;6345;p45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6" name="Google Shape;6346;p45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347" name="Google Shape;6347;p45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348" name="Google Shape;6348;p45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49" name="Google Shape;6349;p45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350" name="Google Shape;6350;p45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45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45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45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4" name="Google Shape;6354;p45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55" name="Google Shape;6355;p45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356" name="Google Shape;6356;p45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45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8" name="Google Shape;6358;p45"/>
          <p:cNvSpPr txBox="1"/>
          <p:nvPr/>
        </p:nvSpPr>
        <p:spPr>
          <a:xfrm>
            <a:off x="2180950" y="515150"/>
            <a:ext cx="4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Etapas: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59" name="Google Shape;63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525" y="1655563"/>
            <a:ext cx="2407674" cy="24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3" name="Shape 6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4" name="Google Shape;6364;p46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5" name="Google Shape;6365;p46"/>
          <p:cNvSpPr txBox="1"/>
          <p:nvPr>
            <p:ph idx="1" type="subTitle"/>
          </p:nvPr>
        </p:nvSpPr>
        <p:spPr>
          <a:xfrm>
            <a:off x="840900" y="1389350"/>
            <a:ext cx="6642000" cy="3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3"/>
            </a:pPr>
            <a:r>
              <a:rPr b="1" lang="en" sz="1500">
                <a:solidFill>
                  <a:schemeClr val="accent1"/>
                </a:solidFill>
              </a:rPr>
              <a:t>Implementação e validação: </a:t>
            </a:r>
            <a:endParaRPr b="1" sz="1500">
              <a:solidFill>
                <a:schemeClr val="accen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 as estratégias definidas, é escolhido um modelo de desenvolvimento. Pode-se utilizar modelos diferentes em cada volta de implementação, conforme a necessidade.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4"/>
            </a:pPr>
            <a:r>
              <a:rPr b="1" lang="en" sz="1500">
                <a:solidFill>
                  <a:schemeClr val="accent1"/>
                </a:solidFill>
              </a:rPr>
              <a:t>Planejamento e Especificação: </a:t>
            </a:r>
            <a:endParaRPr b="1" sz="1500">
              <a:solidFill>
                <a:schemeClr val="accen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 projeto é revisto e tomada uma decisão de continuidade, se é decidido continuar, são projetados planos para a próxima fase/protótipo do projeto.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</a:endParaRPr>
          </a:p>
        </p:txBody>
      </p:sp>
      <p:sp>
        <p:nvSpPr>
          <p:cNvPr id="6366" name="Google Shape;6366;p46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367" name="Google Shape;6367;p46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8" name="Google Shape;6368;p46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369" name="Google Shape;6369;p46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370" name="Google Shape;6370;p46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71" name="Google Shape;6371;p46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372" name="Google Shape;6372;p46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46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46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46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6" name="Google Shape;6376;p46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77" name="Google Shape;6377;p46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378" name="Google Shape;6378;p46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46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0" name="Google Shape;6380;p46"/>
          <p:cNvSpPr txBox="1"/>
          <p:nvPr/>
        </p:nvSpPr>
        <p:spPr>
          <a:xfrm>
            <a:off x="2180950" y="515150"/>
            <a:ext cx="4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Etapas: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4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p47"/>
          <p:cNvSpPr txBox="1"/>
          <p:nvPr>
            <p:ph type="ctrTitle"/>
          </p:nvPr>
        </p:nvSpPr>
        <p:spPr>
          <a:xfrm>
            <a:off x="1559350" y="527175"/>
            <a:ext cx="6018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Fortes</a:t>
            </a:r>
            <a:endParaRPr/>
          </a:p>
        </p:txBody>
      </p:sp>
      <p:sp>
        <p:nvSpPr>
          <p:cNvPr id="6386" name="Google Shape;6386;p47"/>
          <p:cNvSpPr txBox="1"/>
          <p:nvPr>
            <p:ph idx="1" type="subTitle"/>
          </p:nvPr>
        </p:nvSpPr>
        <p:spPr>
          <a:xfrm>
            <a:off x="4647900" y="1317750"/>
            <a:ext cx="38085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Reflete as </a:t>
            </a:r>
            <a:r>
              <a:rPr b="1" lang="en" sz="1300"/>
              <a:t>práticas reais</a:t>
            </a:r>
            <a:r>
              <a:rPr lang="en" sz="1400"/>
              <a:t> da engenharia atual;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 sz="1300"/>
              <a:t>Fácil </a:t>
            </a:r>
            <a:r>
              <a:rPr lang="en" sz="1400"/>
              <a:t>de decidir o </a:t>
            </a:r>
            <a:r>
              <a:rPr b="1" lang="en" sz="1300"/>
              <a:t>quanto e quando testar</a:t>
            </a:r>
            <a:r>
              <a:rPr lang="en" sz="1400"/>
              <a:t>;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 À medida que os </a:t>
            </a:r>
            <a:r>
              <a:rPr b="1" lang="en" sz="1300"/>
              <a:t>custos aumentam</a:t>
            </a:r>
            <a:r>
              <a:rPr lang="en" sz="1400"/>
              <a:t>, os </a:t>
            </a:r>
            <a:r>
              <a:rPr b="1" lang="en" sz="1300"/>
              <a:t>riscos diminuem</a:t>
            </a:r>
            <a:r>
              <a:rPr lang="en" sz="1400"/>
              <a:t>;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As primeiras iterações são as mais baratas (</a:t>
            </a:r>
            <a:r>
              <a:rPr b="1" lang="en" sz="1300"/>
              <a:t>tempo e recursos</a:t>
            </a:r>
            <a:r>
              <a:rPr lang="en" sz="1400"/>
              <a:t>), desde que o protótipo seja feito em pequenos pedaços.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7" name="Google Shape;6387;p47"/>
          <p:cNvSpPr txBox="1"/>
          <p:nvPr>
            <p:ph idx="2" type="subTitle"/>
          </p:nvPr>
        </p:nvSpPr>
        <p:spPr>
          <a:xfrm>
            <a:off x="594900" y="1431150"/>
            <a:ext cx="38085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Inclui a </a:t>
            </a: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</a:rPr>
              <a:t>interação 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entre os </a:t>
            </a: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</a:rPr>
              <a:t>desenvolvedores e o cliente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;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>
                <a:solidFill>
                  <a:schemeClr val="dk2"/>
                </a:solidFill>
              </a:rPr>
              <a:t>Apresenta uma </a:t>
            </a:r>
            <a:r>
              <a:rPr lang="en" sz="1300">
                <a:solidFill>
                  <a:schemeClr val="dk2"/>
                </a:solidFill>
              </a:rPr>
              <a:t>abordagem sistemática</a:t>
            </a:r>
            <a:r>
              <a:rPr b="0" lang="en" sz="1400">
                <a:solidFill>
                  <a:schemeClr val="dk2"/>
                </a:solidFill>
              </a:rPr>
              <a:t>;</a:t>
            </a:r>
            <a:endParaRPr b="0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>
                <a:solidFill>
                  <a:schemeClr val="dk2"/>
                </a:solidFill>
              </a:rPr>
              <a:t>Melhora o </a:t>
            </a:r>
            <a:r>
              <a:rPr lang="en" sz="1300">
                <a:solidFill>
                  <a:schemeClr val="dk2"/>
                </a:solidFill>
              </a:rPr>
              <a:t>tempo de implementação</a:t>
            </a:r>
            <a:r>
              <a:rPr b="0" lang="en" sz="1400">
                <a:solidFill>
                  <a:schemeClr val="dk2"/>
                </a:solidFill>
              </a:rPr>
              <a:t> do sistema;</a:t>
            </a:r>
            <a:endParaRPr b="0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>
                <a:solidFill>
                  <a:schemeClr val="dk2"/>
                </a:solidFill>
              </a:rPr>
              <a:t>Mais versátil</a:t>
            </a:r>
            <a:r>
              <a:rPr b="0" lang="en" sz="1400">
                <a:solidFill>
                  <a:schemeClr val="dk2"/>
                </a:solidFill>
              </a:rPr>
              <a:t> para lidar com </a:t>
            </a:r>
            <a:r>
              <a:rPr lang="en" sz="1300">
                <a:solidFill>
                  <a:schemeClr val="dk2"/>
                </a:solidFill>
              </a:rPr>
              <a:t>mudanças</a:t>
            </a:r>
            <a:r>
              <a:rPr b="0" lang="en" sz="1400">
                <a:solidFill>
                  <a:schemeClr val="dk2"/>
                </a:solidFill>
              </a:rPr>
              <a:t>, que podem acontecer, durante </a:t>
            </a:r>
            <a:r>
              <a:rPr lang="en" sz="1300">
                <a:solidFill>
                  <a:schemeClr val="dk2"/>
                </a:solidFill>
              </a:rPr>
              <a:t>qualquer fase do projeto</a:t>
            </a:r>
            <a:r>
              <a:rPr b="0" lang="en" sz="1400">
                <a:solidFill>
                  <a:schemeClr val="dk2"/>
                </a:solidFill>
              </a:rPr>
              <a:t>;</a:t>
            </a:r>
            <a:endParaRPr b="0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6388" name="Google Shape;6388;p47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389" name="Google Shape;6389;p47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0" name="Google Shape;6390;p47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391" name="Google Shape;6391;p47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392" name="Google Shape;6392;p47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93" name="Google Shape;6393;p47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394" name="Google Shape;6394;p47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47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47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47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1" name="Shape 6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2" name="Google Shape;6402;p48"/>
          <p:cNvSpPr txBox="1"/>
          <p:nvPr>
            <p:ph type="ctrTitle"/>
          </p:nvPr>
        </p:nvSpPr>
        <p:spPr>
          <a:xfrm>
            <a:off x="1559350" y="527175"/>
            <a:ext cx="6018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Fortes</a:t>
            </a:r>
            <a:endParaRPr/>
          </a:p>
        </p:txBody>
      </p:sp>
      <p:sp>
        <p:nvSpPr>
          <p:cNvPr id="6403" name="Google Shape;6403;p48"/>
          <p:cNvSpPr txBox="1"/>
          <p:nvPr>
            <p:ph idx="1" type="subTitle"/>
          </p:nvPr>
        </p:nvSpPr>
        <p:spPr>
          <a:xfrm>
            <a:off x="4647900" y="2126432"/>
            <a:ext cx="34401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O</a:t>
            </a:r>
            <a:r>
              <a:rPr lang="en" sz="1400"/>
              <a:t>s </a:t>
            </a:r>
            <a:r>
              <a:rPr b="1" lang="en" sz="1300"/>
              <a:t>desenvolvedores e programadores</a:t>
            </a:r>
            <a:r>
              <a:rPr lang="en" sz="1400"/>
              <a:t> descrevem as características com </a:t>
            </a:r>
            <a:r>
              <a:rPr b="1" lang="en" sz="1300"/>
              <a:t>alta prioridade</a:t>
            </a:r>
            <a:r>
              <a:rPr lang="en" sz="1300"/>
              <a:t> </a:t>
            </a:r>
            <a:r>
              <a:rPr lang="en" sz="1400"/>
              <a:t>em primeiro lugar e, então, desenvolvem um protótipo </a:t>
            </a:r>
            <a:r>
              <a:rPr b="1" lang="en" sz="1300"/>
              <a:t>baseado sobre estes</a:t>
            </a:r>
            <a:r>
              <a:rPr lang="en" sz="1400"/>
              <a:t>.</a:t>
            </a:r>
            <a:endParaRPr/>
          </a:p>
        </p:txBody>
      </p:sp>
      <p:sp>
        <p:nvSpPr>
          <p:cNvPr id="6404" name="Google Shape;6404;p48"/>
          <p:cNvSpPr txBox="1"/>
          <p:nvPr>
            <p:ph idx="2" type="subTitle"/>
          </p:nvPr>
        </p:nvSpPr>
        <p:spPr>
          <a:xfrm>
            <a:off x="594900" y="1507350"/>
            <a:ext cx="38697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</a:rPr>
              <a:t>Estimativas 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tornam-se mais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</a:rPr>
              <a:t>realísticas 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com o progresso do trabalho, porque </a:t>
            </a: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</a:rPr>
              <a:t>problemas importantes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são </a:t>
            </a: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</a:rPr>
              <a:t>descobertos mais cedo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;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Engenheiros de software podem começar o </a:t>
            </a: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</a:rPr>
              <a:t>trabalho 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no sistema </a:t>
            </a: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</a:rPr>
              <a:t>mais cedo</a:t>
            </a:r>
            <a:r>
              <a:rPr b="0" lang="en" sz="1300">
                <a:solidFill>
                  <a:schemeClr val="dk2"/>
                </a:solidFill>
                <a:highlight>
                  <a:srgbClr val="FFFFFF"/>
                </a:highlight>
              </a:rPr>
              <a:t>;</a:t>
            </a:r>
            <a:endParaRPr b="0" sz="13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Suporta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diversos mecanismos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de redução de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risco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;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</a:endParaRPr>
          </a:p>
        </p:txBody>
      </p:sp>
      <p:sp>
        <p:nvSpPr>
          <p:cNvPr id="6405" name="Google Shape;6405;p48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406" name="Google Shape;6406;p48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7" name="Google Shape;6407;p48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408" name="Google Shape;6408;p48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409" name="Google Shape;6409;p48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10" name="Google Shape;6410;p48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411" name="Google Shape;6411;p48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48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48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48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8" name="Shape 6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9" name="Google Shape;6419;p49"/>
          <p:cNvSpPr txBox="1"/>
          <p:nvPr>
            <p:ph idx="2" type="subTitle"/>
          </p:nvPr>
        </p:nvSpPr>
        <p:spPr>
          <a:xfrm>
            <a:off x="594900" y="1507350"/>
            <a:ext cx="39039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Muita ênfase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a parte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funcional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;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É necessária uma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habilidade 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mais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elevada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, para a avaliação de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incertezas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ou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riscos associados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ao projeto e sua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redução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;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Tem um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melhor funcionamento 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em softwares que necessitam de requisitos de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maiores complexibilidades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, onde os custos envolvidos são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muito elevados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;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6420" name="Google Shape;6420;p49"/>
          <p:cNvSpPr txBox="1"/>
          <p:nvPr>
            <p:ph idx="1" type="subTitle"/>
          </p:nvPr>
        </p:nvSpPr>
        <p:spPr>
          <a:xfrm>
            <a:off x="4647900" y="1393950"/>
            <a:ext cx="38085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É </a:t>
            </a:r>
            <a:r>
              <a:rPr b="1" lang="en" sz="1400"/>
              <a:t>bem aplicado</a:t>
            </a:r>
            <a:r>
              <a:rPr lang="en" sz="1400"/>
              <a:t> somente a sistemas de </a:t>
            </a:r>
            <a:r>
              <a:rPr b="1" lang="en" sz="1400"/>
              <a:t>larga escala</a:t>
            </a:r>
            <a:r>
              <a:rPr lang="en" sz="1400"/>
              <a:t>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Elaboração de um </a:t>
            </a:r>
            <a:r>
              <a:rPr b="1" lang="en" sz="1400"/>
              <a:t>script </a:t>
            </a:r>
            <a:r>
              <a:rPr lang="en" sz="1400"/>
              <a:t>(Protocolo), que deve ser </a:t>
            </a:r>
            <a:r>
              <a:rPr b="1" lang="en" sz="1400"/>
              <a:t>seguido estritamente</a:t>
            </a:r>
            <a:r>
              <a:rPr lang="en" sz="1400"/>
              <a:t> para que se tenha um </a:t>
            </a:r>
            <a:r>
              <a:rPr b="1" lang="en" sz="1400"/>
              <a:t>bom</a:t>
            </a:r>
            <a:r>
              <a:rPr lang="en" sz="1400"/>
              <a:t> </a:t>
            </a:r>
            <a:r>
              <a:rPr b="1" lang="en" sz="1400"/>
              <a:t>funcionamento</a:t>
            </a:r>
            <a:r>
              <a:rPr lang="en" sz="1400"/>
              <a:t>, sendo </a:t>
            </a:r>
            <a:r>
              <a:rPr b="1" lang="en" sz="1400"/>
              <a:t>muitas </a:t>
            </a:r>
            <a:r>
              <a:rPr lang="en" sz="1400"/>
              <a:t>das vezes </a:t>
            </a:r>
            <a:r>
              <a:rPr b="1" lang="en" sz="1400"/>
              <a:t>difícil</a:t>
            </a:r>
            <a:r>
              <a:rPr lang="en" sz="1400"/>
              <a:t> segui-lo;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Esse modelo possui </a:t>
            </a:r>
            <a:r>
              <a:rPr b="1" lang="en" sz="1400"/>
              <a:t>movimentação</a:t>
            </a:r>
            <a:r>
              <a:rPr lang="en" sz="1400"/>
              <a:t> entre </a:t>
            </a:r>
            <a:r>
              <a:rPr b="1" lang="en" sz="1400"/>
              <a:t>fases complexas</a:t>
            </a:r>
            <a:r>
              <a:rPr lang="en" sz="1400"/>
              <a:t> o que torna complexo o </a:t>
            </a:r>
            <a:r>
              <a:rPr b="1" lang="en" sz="1400"/>
              <a:t>gerenciamento do projeto</a:t>
            </a:r>
            <a:r>
              <a:rPr lang="en" sz="1400"/>
              <a:t>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1" name="Google Shape;6421;p49"/>
          <p:cNvSpPr txBox="1"/>
          <p:nvPr>
            <p:ph type="ctrTitle"/>
          </p:nvPr>
        </p:nvSpPr>
        <p:spPr>
          <a:xfrm>
            <a:off x="1559350" y="527175"/>
            <a:ext cx="6018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Fracos</a:t>
            </a:r>
            <a:endParaRPr/>
          </a:p>
        </p:txBody>
      </p:sp>
      <p:sp>
        <p:nvSpPr>
          <p:cNvPr id="6422" name="Google Shape;6422;p49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423" name="Google Shape;6423;p49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4" name="Google Shape;6424;p49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425" name="Google Shape;6425;p49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426" name="Google Shape;6426;p49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27" name="Google Shape;6427;p49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428" name="Google Shape;6428;p49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49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49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49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5" name="Shape 6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6" name="Google Shape;6436;p50"/>
          <p:cNvSpPr txBox="1"/>
          <p:nvPr>
            <p:ph idx="2" type="subTitle"/>
          </p:nvPr>
        </p:nvSpPr>
        <p:spPr>
          <a:xfrm>
            <a:off x="644475" y="1250750"/>
            <a:ext cx="37515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O modelo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não é usado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na mesma extensão que o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linear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e o de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prototipação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, 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e, por isso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, não foi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"testado"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o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suficiente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;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Ele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não fornece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indicações suficientes sobre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quantidade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de trabalho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esperada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em cada </a:t>
            </a:r>
            <a:r>
              <a:rPr lang="en" sz="1400">
                <a:solidFill>
                  <a:schemeClr val="dk2"/>
                </a:solidFill>
                <a:highlight>
                  <a:srgbClr val="FFFFFF"/>
                </a:highlight>
              </a:rPr>
              <a:t>ciclo</a:t>
            </a: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;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2"/>
                </a:solidFill>
                <a:highlight>
                  <a:srgbClr val="FFFFFF"/>
                </a:highlight>
              </a:rPr>
              <a:t> </a:t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6437" name="Google Shape;6437;p50"/>
          <p:cNvSpPr txBox="1"/>
          <p:nvPr>
            <p:ph type="ctrTitle"/>
          </p:nvPr>
        </p:nvSpPr>
        <p:spPr>
          <a:xfrm>
            <a:off x="1559350" y="527175"/>
            <a:ext cx="6018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Fracos</a:t>
            </a:r>
            <a:endParaRPr/>
          </a:p>
        </p:txBody>
      </p:sp>
      <p:sp>
        <p:nvSpPr>
          <p:cNvPr id="6438" name="Google Shape;6438;p50"/>
          <p:cNvSpPr txBox="1"/>
          <p:nvPr>
            <p:ph idx="1" type="subTitle"/>
          </p:nvPr>
        </p:nvSpPr>
        <p:spPr>
          <a:xfrm>
            <a:off x="4647900" y="1619175"/>
            <a:ext cx="38085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O </a:t>
            </a:r>
            <a:r>
              <a:rPr b="1" lang="en" sz="1400"/>
              <a:t>tempo</a:t>
            </a:r>
            <a:r>
              <a:rPr lang="en" sz="1400"/>
              <a:t> de </a:t>
            </a:r>
            <a:r>
              <a:rPr b="1" lang="en" sz="1400"/>
              <a:t>desenvolvimento</a:t>
            </a:r>
            <a:r>
              <a:rPr lang="en" sz="1400"/>
              <a:t> (prazo) se torna </a:t>
            </a:r>
            <a:r>
              <a:rPr b="1" lang="en" sz="1400"/>
              <a:t>imprevisível</a:t>
            </a:r>
            <a:r>
              <a:rPr lang="en" sz="1400"/>
              <a:t>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Avaliar os </a:t>
            </a:r>
            <a:r>
              <a:rPr b="1" lang="en" sz="1400"/>
              <a:t>riscos</a:t>
            </a:r>
            <a:r>
              <a:rPr lang="en" sz="1400"/>
              <a:t> no projeto pode acabar </a:t>
            </a:r>
            <a:r>
              <a:rPr b="1" lang="en" sz="1400"/>
              <a:t>aumentando  o custo</a:t>
            </a:r>
            <a:r>
              <a:rPr lang="en" sz="1400"/>
              <a:t>, e o custo ser </a:t>
            </a:r>
            <a:r>
              <a:rPr b="1" lang="en" sz="1400"/>
              <a:t>maior</a:t>
            </a:r>
            <a:r>
              <a:rPr lang="en" sz="1400"/>
              <a:t> que o </a:t>
            </a:r>
            <a:r>
              <a:rPr b="1" lang="en" sz="1400"/>
              <a:t>orçamento </a:t>
            </a:r>
            <a:r>
              <a:rPr lang="en" sz="1400"/>
              <a:t>inicial.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 um</a:t>
            </a:r>
            <a:r>
              <a:rPr b="1" lang="en" sz="1400"/>
              <a:t> risco importante</a:t>
            </a:r>
            <a:r>
              <a:rPr lang="en" sz="1400"/>
              <a:t> não for </a:t>
            </a:r>
            <a:r>
              <a:rPr b="1" lang="en" sz="1400"/>
              <a:t>descoberto</a:t>
            </a:r>
            <a:r>
              <a:rPr lang="en" sz="1400"/>
              <a:t>, fatalmente </a:t>
            </a:r>
            <a:r>
              <a:rPr b="1" lang="en" sz="1400"/>
              <a:t>ocorrerão</a:t>
            </a:r>
            <a:r>
              <a:rPr lang="en" sz="1400"/>
              <a:t> </a:t>
            </a:r>
            <a:r>
              <a:rPr b="1" lang="en" sz="1400"/>
              <a:t>problemas</a:t>
            </a:r>
            <a:r>
              <a:rPr lang="en" sz="1400"/>
              <a:t>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E8EAF6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9" name="Google Shape;6439;p50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440" name="Google Shape;6440;p50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1" name="Google Shape;6441;p50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442" name="Google Shape;6442;p50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443" name="Google Shape;6443;p50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44" name="Google Shape;6444;p50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445" name="Google Shape;6445;p50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50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50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50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2" name="Shape 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" name="Google Shape;6453;p51"/>
          <p:cNvSpPr txBox="1"/>
          <p:nvPr>
            <p:ph type="title"/>
          </p:nvPr>
        </p:nvSpPr>
        <p:spPr>
          <a:xfrm>
            <a:off x="1170688" y="1551300"/>
            <a:ext cx="2404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</a:t>
            </a:r>
            <a:endParaRPr/>
          </a:p>
        </p:txBody>
      </p:sp>
      <p:sp>
        <p:nvSpPr>
          <p:cNvPr id="6454" name="Google Shape;6454;p51"/>
          <p:cNvSpPr txBox="1"/>
          <p:nvPr>
            <p:ph idx="2" type="subTitle"/>
          </p:nvPr>
        </p:nvSpPr>
        <p:spPr>
          <a:xfrm>
            <a:off x="561400" y="2716099"/>
            <a:ext cx="36066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Exemplo em um sistema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6455" name="Google Shape;6455;p51"/>
          <p:cNvGrpSpPr/>
          <p:nvPr/>
        </p:nvGrpSpPr>
        <p:grpSpPr>
          <a:xfrm>
            <a:off x="4731788" y="1087900"/>
            <a:ext cx="3807000" cy="279900"/>
            <a:chOff x="4731788" y="1087900"/>
            <a:chExt cx="3807000" cy="279900"/>
          </a:xfrm>
        </p:grpSpPr>
        <p:sp>
          <p:nvSpPr>
            <p:cNvPr id="6456" name="Google Shape;6456;p51"/>
            <p:cNvSpPr/>
            <p:nvPr/>
          </p:nvSpPr>
          <p:spPr>
            <a:xfrm>
              <a:off x="4731788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51"/>
            <p:cNvSpPr/>
            <p:nvPr/>
          </p:nvSpPr>
          <p:spPr>
            <a:xfrm>
              <a:off x="8273912" y="1115511"/>
              <a:ext cx="224700" cy="224700"/>
            </a:xfrm>
            <a:prstGeom prst="mathMultiply">
              <a:avLst>
                <a:gd fmla="val 6753" name="adj1"/>
              </a:avLst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8" name="Google Shape;6458;p51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459" name="Google Shape;6459;p51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0" name="Google Shape;6460;p51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461" name="Google Shape;6461;p51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462" name="Google Shape;6462;p51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63" name="Google Shape;6463;p51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464" name="Google Shape;6464;p51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51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51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51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8" name="Google Shape;6468;p51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9" name="Google Shape;6469;p51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70" name="Google Shape;6470;p51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471" name="Google Shape;6471;p51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51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73" name="Google Shape;647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800" y="1367800"/>
            <a:ext cx="3807000" cy="26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7" name="Shape 6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8" name="Google Shape;6058;p34"/>
          <p:cNvSpPr txBox="1"/>
          <p:nvPr>
            <p:ph type="title"/>
          </p:nvPr>
        </p:nvSpPr>
        <p:spPr>
          <a:xfrm>
            <a:off x="5503600" y="1637925"/>
            <a:ext cx="2404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</a:t>
            </a:r>
            <a:endParaRPr/>
          </a:p>
        </p:txBody>
      </p:sp>
      <p:sp>
        <p:nvSpPr>
          <p:cNvPr id="6059" name="Google Shape;6059;p34"/>
          <p:cNvSpPr txBox="1"/>
          <p:nvPr>
            <p:ph idx="2" type="subTitle"/>
          </p:nvPr>
        </p:nvSpPr>
        <p:spPr>
          <a:xfrm>
            <a:off x="4988650" y="2827510"/>
            <a:ext cx="34344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Processo de Desenvolvimento de Sistemas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060" name="Google Shape;6060;p34"/>
          <p:cNvGrpSpPr/>
          <p:nvPr/>
        </p:nvGrpSpPr>
        <p:grpSpPr>
          <a:xfrm>
            <a:off x="605200" y="1087900"/>
            <a:ext cx="3807000" cy="279900"/>
            <a:chOff x="605200" y="1087900"/>
            <a:chExt cx="3807000" cy="279900"/>
          </a:xfrm>
        </p:grpSpPr>
        <p:sp>
          <p:nvSpPr>
            <p:cNvPr id="6061" name="Google Shape;6061;p34"/>
            <p:cNvSpPr/>
            <p:nvPr/>
          </p:nvSpPr>
          <p:spPr>
            <a:xfrm>
              <a:off x="605200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4"/>
            <p:cNvSpPr/>
            <p:nvPr/>
          </p:nvSpPr>
          <p:spPr>
            <a:xfrm>
              <a:off x="4147325" y="1115511"/>
              <a:ext cx="224700" cy="224700"/>
            </a:xfrm>
            <a:prstGeom prst="mathMultiply">
              <a:avLst>
                <a:gd fmla="val 6753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3" name="Google Shape;6063;p34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064" name="Google Shape;6064;p34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5" name="Google Shape;6065;p34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066" name="Google Shape;6066;p34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067" name="Google Shape;6067;p34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68" name="Google Shape;6068;p3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69" name="Google Shape;6069;p34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4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4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4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3" name="Google Shape;6073;p3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4" name="Google Shape;6074;p3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75" name="Google Shape;6075;p3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076" name="Google Shape;6076;p34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4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78" name="Google Shape;6078;p34"/>
          <p:cNvPicPr preferRelativeResize="0"/>
          <p:nvPr/>
        </p:nvPicPr>
        <p:blipFill rotWithShape="1">
          <a:blip r:embed="rId5">
            <a:alphaModFix/>
          </a:blip>
          <a:srcRect b="-1826" l="5649" r="5658" t="6714"/>
          <a:stretch/>
        </p:blipFill>
        <p:spPr>
          <a:xfrm>
            <a:off x="605200" y="1367800"/>
            <a:ext cx="3807001" cy="26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7" name="Shape 6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8" name="Google Shape;6478;p52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9" name="Google Shape;6479;p52"/>
          <p:cNvSpPr txBox="1"/>
          <p:nvPr>
            <p:ph idx="1" type="subTitle"/>
          </p:nvPr>
        </p:nvSpPr>
        <p:spPr>
          <a:xfrm>
            <a:off x="764700" y="2175875"/>
            <a:ext cx="41550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O modelo espiral é usado com mais frequência em projetos mais extensos. Para pequenos projetos, é mais viável a utilização dos sistemas de desenvolvimento de software ágil. 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80" name="Google Shape;6480;p52"/>
          <p:cNvSpPr txBox="1"/>
          <p:nvPr>
            <p:ph type="ctrTitle"/>
          </p:nvPr>
        </p:nvSpPr>
        <p:spPr>
          <a:xfrm>
            <a:off x="605125" y="740925"/>
            <a:ext cx="7936200" cy="5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Exemplo em um sistema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1" name="Google Shape;6481;p52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482" name="Google Shape;6482;p52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3" name="Google Shape;6483;p52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484" name="Google Shape;6484;p52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485" name="Google Shape;6485;p52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86" name="Google Shape;6486;p52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487" name="Google Shape;6487;p52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52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52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52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1" name="Google Shape;6491;p52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92" name="Google Shape;6492;p52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493" name="Google Shape;6493;p52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52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95" name="Google Shape;64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825" y="1461913"/>
            <a:ext cx="3213902" cy="265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9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Google Shape;6500;p53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1" name="Google Shape;6501;p53"/>
          <p:cNvSpPr txBox="1"/>
          <p:nvPr>
            <p:ph idx="1" type="subTitle"/>
          </p:nvPr>
        </p:nvSpPr>
        <p:spPr>
          <a:xfrm>
            <a:off x="688500" y="1541750"/>
            <a:ext cx="4966800" cy="3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Um exemplo no mínimo diferente é o Sistemas de combate do futuro.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Um programa feito pelo Exército dos Estados Unidos que têm adotado o modelo em espiral.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i="1"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i="1"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Exército, os Sistemas de Combate do Futuro (FCS, na sigla em inglês) pretendem proporcionar uma capacidade sem precedentes para detectar e derrotar o inimigo, tanto nos conflitos atuais quanto nos vindouro”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02" name="Google Shape;6502;p53"/>
          <p:cNvSpPr txBox="1"/>
          <p:nvPr>
            <p:ph type="ctrTitle"/>
          </p:nvPr>
        </p:nvSpPr>
        <p:spPr>
          <a:xfrm>
            <a:off x="605125" y="731150"/>
            <a:ext cx="7936200" cy="5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Exemplo em um sistema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3" name="Google Shape;6503;p53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504" name="Google Shape;6504;p53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5" name="Google Shape;6505;p53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506" name="Google Shape;6506;p53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507" name="Google Shape;6507;p53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08" name="Google Shape;6508;p53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509" name="Google Shape;6509;p53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53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53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53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3" name="Google Shape;6513;p53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14" name="Google Shape;6514;p53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515" name="Google Shape;6515;p53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53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17" name="Google Shape;651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379" y="1884300"/>
            <a:ext cx="1966326" cy="196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1" name="Shape 6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" name="Google Shape;6522;p54"/>
          <p:cNvSpPr txBox="1"/>
          <p:nvPr>
            <p:ph type="title"/>
          </p:nvPr>
        </p:nvSpPr>
        <p:spPr>
          <a:xfrm>
            <a:off x="1170688" y="1551300"/>
            <a:ext cx="2404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#5</a:t>
            </a:r>
            <a:endParaRPr/>
          </a:p>
        </p:txBody>
      </p:sp>
      <p:sp>
        <p:nvSpPr>
          <p:cNvPr id="6523" name="Google Shape;6523;p54"/>
          <p:cNvSpPr txBox="1"/>
          <p:nvPr>
            <p:ph idx="2" type="subTitle"/>
          </p:nvPr>
        </p:nvSpPr>
        <p:spPr>
          <a:xfrm>
            <a:off x="409000" y="2411299"/>
            <a:ext cx="36066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Considerações Finais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6524" name="Google Shape;6524;p54"/>
          <p:cNvGrpSpPr/>
          <p:nvPr/>
        </p:nvGrpSpPr>
        <p:grpSpPr>
          <a:xfrm>
            <a:off x="4731788" y="1087900"/>
            <a:ext cx="3807000" cy="279900"/>
            <a:chOff x="4731788" y="1087900"/>
            <a:chExt cx="3807000" cy="279900"/>
          </a:xfrm>
        </p:grpSpPr>
        <p:sp>
          <p:nvSpPr>
            <p:cNvPr id="6525" name="Google Shape;6525;p54"/>
            <p:cNvSpPr/>
            <p:nvPr/>
          </p:nvSpPr>
          <p:spPr>
            <a:xfrm>
              <a:off x="4731788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54"/>
            <p:cNvSpPr/>
            <p:nvPr/>
          </p:nvSpPr>
          <p:spPr>
            <a:xfrm>
              <a:off x="8273912" y="1115511"/>
              <a:ext cx="224700" cy="224700"/>
            </a:xfrm>
            <a:prstGeom prst="mathMultiply">
              <a:avLst>
                <a:gd fmla="val 6753" name="adj1"/>
              </a:avLst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7" name="Google Shape;6527;p54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528" name="Google Shape;6528;p54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9" name="Google Shape;6529;p54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530" name="Google Shape;6530;p54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531" name="Google Shape;6531;p54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32" name="Google Shape;6532;p5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533" name="Google Shape;6533;p54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54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54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54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7" name="Google Shape;6537;p5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8" name="Google Shape;6538;p5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39" name="Google Shape;6539;p5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540" name="Google Shape;6540;p54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54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42" name="Google Shape;654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800" y="1367800"/>
            <a:ext cx="3807000" cy="27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6" name="Shape 6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7" name="Google Shape;6547;p55"/>
          <p:cNvSpPr txBox="1"/>
          <p:nvPr>
            <p:ph type="ctrTitle"/>
          </p:nvPr>
        </p:nvSpPr>
        <p:spPr>
          <a:xfrm>
            <a:off x="2049700" y="392288"/>
            <a:ext cx="5009400" cy="12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sz="9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8" name="Google Shape;6548;p55"/>
          <p:cNvSpPr txBox="1"/>
          <p:nvPr>
            <p:ph idx="1" type="subTitle"/>
          </p:nvPr>
        </p:nvSpPr>
        <p:spPr>
          <a:xfrm>
            <a:off x="1180512" y="2107879"/>
            <a:ext cx="67830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Mesmo que muito eficaz, o modelo de desenvolvimento em espiral por ser muito maçante e repetitivo, acaba por ser pouco utilizado em projetos de pequeno porte, e também por vezes, é visto como um modelo ineficaz.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Porém quando aplicado da forma correta em projetos de larga escala como equipe grande, o modelo em questão acaba por ser muito eficiente e ao contrário de projetos pequenos, reduz consideravelmente os gastos.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9" name="Google Shape;6549;p55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550" name="Google Shape;6550;p55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1" name="Google Shape;6551;p55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552" name="Google Shape;6552;p55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553" name="Google Shape;6553;p55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4" name="Google Shape;6554;p55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5" name="Google Shape;6555;p55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556" name="Google Shape;6556;p55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57" name="Google Shape;6557;p55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58" name="Google Shape;6558;p55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59" name="Google Shape;6559;p55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60" name="Google Shape;6560;p55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61" name="Google Shape;6561;p55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562" name="Google Shape;6562;p55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55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7" name="Shape 6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8" name="Google Shape;6568;p56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569" name="Google Shape;6569;p56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0" name="Google Shape;6570;p56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571" name="Google Shape;6571;p56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572" name="Google Shape;6572;p56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3" name="Google Shape;6573;p56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4" name="Google Shape;6574;p56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575" name="Google Shape;6575;p56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76" name="Google Shape;6576;p56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77" name="Google Shape;6577;p56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78" name="Google Shape;6578;p56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79" name="Google Shape;6579;p56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80" name="Google Shape;6580;p56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581" name="Google Shape;6581;p56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56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3" name="Google Shape;6583;p56"/>
          <p:cNvSpPr txBox="1"/>
          <p:nvPr/>
        </p:nvSpPr>
        <p:spPr>
          <a:xfrm>
            <a:off x="2474675" y="1715175"/>
            <a:ext cx="2350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Cezar Peterson, </a:t>
            </a:r>
            <a:endParaRPr i="1"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Emanuelli de Oliveira, </a:t>
            </a:r>
            <a:endParaRPr i="1"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Emili da Costa, </a:t>
            </a:r>
            <a:endParaRPr i="1"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Jhonatan Pereira, </a:t>
            </a:r>
            <a:endParaRPr i="1"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Kauan Fernandes, </a:t>
            </a:r>
            <a:endParaRPr i="1"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Kayla Zaja, </a:t>
            </a:r>
            <a:endParaRPr i="1"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84" name="Google Shape;6584;p56"/>
          <p:cNvSpPr txBox="1"/>
          <p:nvPr/>
        </p:nvSpPr>
        <p:spPr>
          <a:xfrm>
            <a:off x="5095650" y="1904925"/>
            <a:ext cx="30000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Larissa Pluijlaar, </a:t>
            </a:r>
            <a:endParaRPr i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Luana Furini, </a:t>
            </a:r>
            <a:endParaRPr i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Pedro Sarmento, </a:t>
            </a:r>
            <a:endParaRPr i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Rafael Rakochinski, </a:t>
            </a:r>
            <a:endParaRPr i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Sofia Benedet Brandl</a:t>
            </a:r>
            <a:endParaRPr i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85" name="Google Shape;6585;p56"/>
          <p:cNvSpPr txBox="1"/>
          <p:nvPr>
            <p:ph idx="4294967295" type="title"/>
          </p:nvPr>
        </p:nvSpPr>
        <p:spPr>
          <a:xfrm>
            <a:off x="1048350" y="79652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Trabalho feito por:</a:t>
            </a:r>
            <a:endParaRPr sz="2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6" name="Google Shape;6586;p56"/>
          <p:cNvSpPr txBox="1"/>
          <p:nvPr/>
        </p:nvSpPr>
        <p:spPr>
          <a:xfrm>
            <a:off x="1048350" y="3625950"/>
            <a:ext cx="733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https://forms.gle/HV9rpktNLuuo4czK7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2" name="Shape 6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3" name="Google Shape;6083;p35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4" name="Google Shape;6084;p35"/>
          <p:cNvSpPr txBox="1"/>
          <p:nvPr>
            <p:ph idx="1" type="subTitle"/>
          </p:nvPr>
        </p:nvSpPr>
        <p:spPr>
          <a:xfrm>
            <a:off x="834750" y="1462737"/>
            <a:ext cx="7474500" cy="29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Para se criar um novo software é necessário um processo de desenvolvimento, que pode ser um conjunto de atividades organizadas, usadas para definir, desenvolver, testar e manter um software. O desenvolvimento de um software precisa de um projeto de manutenção, para evitar problemas e otimizar possíveis pontos do processo da atividade.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Como funciona o Desenvolvimento de Software?</a:t>
            </a:r>
            <a:endParaRPr b="1"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Dentro do desenvolvimento de software existem diversos processos diferentes. O Levantamento de requisitos como a etapa mais importante do processo, para que o investimento com o projeto tenha o retorno esperado.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5252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5" name="Google Shape;6085;p35"/>
          <p:cNvSpPr txBox="1"/>
          <p:nvPr>
            <p:ph type="ctrTitle"/>
          </p:nvPr>
        </p:nvSpPr>
        <p:spPr>
          <a:xfrm>
            <a:off x="840900" y="479868"/>
            <a:ext cx="7667400" cy="5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25252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Processo de Desenvolvimento de Sistemas</a:t>
            </a:r>
            <a:endParaRPr sz="2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6" name="Google Shape;6086;p35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087" name="Google Shape;6087;p35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8" name="Google Shape;6088;p35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089" name="Google Shape;6089;p35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090" name="Google Shape;6090;p35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91" name="Google Shape;6091;p35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92" name="Google Shape;6092;p35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5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5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5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6" name="Google Shape;6096;p35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97" name="Google Shape;6097;p35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098" name="Google Shape;6098;p35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5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3" name="Shape 6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4" name="Google Shape;6104;p36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5" name="Google Shape;6105;p36"/>
          <p:cNvSpPr txBox="1"/>
          <p:nvPr>
            <p:ph idx="1" type="subTitle"/>
          </p:nvPr>
        </p:nvSpPr>
        <p:spPr>
          <a:xfrm>
            <a:off x="840900" y="1541750"/>
            <a:ext cx="7474500" cy="3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Análise de requisitos: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A etapa de análise de requisitos é onde os desenvolvedores fazem o estudo aprofundado daqueles dados de requisitos coletados na etapa anterior.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Projeto: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É o momento de se iniciar o projeto de forma mais concreta, isto é, definir alguns aspectos importantes.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9882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5252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6" name="Google Shape;6106;p36"/>
          <p:cNvSpPr txBox="1"/>
          <p:nvPr>
            <p:ph type="ctrTitle"/>
          </p:nvPr>
        </p:nvSpPr>
        <p:spPr>
          <a:xfrm>
            <a:off x="840900" y="399148"/>
            <a:ext cx="7653000" cy="5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Processo de Desenvolvimento de Sistemas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07" name="Google Shape;6107;p36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108" name="Google Shape;6108;p36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9" name="Google Shape;6109;p36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110" name="Google Shape;6110;p36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111" name="Google Shape;6111;p36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12" name="Google Shape;6112;p36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13" name="Google Shape;6113;p36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6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6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6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7" name="Google Shape;6117;p36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18" name="Google Shape;6118;p36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19" name="Google Shape;6119;p36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36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4" name="Shape 6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5" name="Google Shape;6125;p37"/>
          <p:cNvSpPr txBox="1"/>
          <p:nvPr>
            <p:ph type="title"/>
          </p:nvPr>
        </p:nvSpPr>
        <p:spPr>
          <a:xfrm>
            <a:off x="1170688" y="1551300"/>
            <a:ext cx="2404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</a:t>
            </a:r>
            <a:endParaRPr/>
          </a:p>
        </p:txBody>
      </p:sp>
      <p:sp>
        <p:nvSpPr>
          <p:cNvPr id="6126" name="Google Shape;6126;p37"/>
          <p:cNvSpPr txBox="1"/>
          <p:nvPr>
            <p:ph idx="2" type="subTitle"/>
          </p:nvPr>
        </p:nvSpPr>
        <p:spPr>
          <a:xfrm>
            <a:off x="1198075" y="2693150"/>
            <a:ext cx="2404500" cy="10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Etapas genéricas de um processo de desenvolvimento 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27" name="Google Shape;6127;p37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128" name="Google Shape;6128;p37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9" name="Google Shape;6129;p37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130" name="Google Shape;6130;p37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131" name="Google Shape;6131;p37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32" name="Google Shape;6132;p37"/>
          <p:cNvGrpSpPr/>
          <p:nvPr/>
        </p:nvGrpSpPr>
        <p:grpSpPr>
          <a:xfrm>
            <a:off x="4731788" y="1087900"/>
            <a:ext cx="3807000" cy="279900"/>
            <a:chOff x="4731788" y="1087900"/>
            <a:chExt cx="3807000" cy="279900"/>
          </a:xfrm>
        </p:grpSpPr>
        <p:sp>
          <p:nvSpPr>
            <p:cNvPr id="6133" name="Google Shape;6133;p37"/>
            <p:cNvSpPr/>
            <p:nvPr/>
          </p:nvSpPr>
          <p:spPr>
            <a:xfrm>
              <a:off x="4731788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6134" name="Google Shape;6134;p37"/>
            <p:cNvSpPr/>
            <p:nvPr/>
          </p:nvSpPr>
          <p:spPr>
            <a:xfrm>
              <a:off x="8273912" y="1115511"/>
              <a:ext cx="224700" cy="224700"/>
            </a:xfrm>
            <a:prstGeom prst="mathMultiply">
              <a:avLst>
                <a:gd fmla="val 6753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6135" name="Google Shape;6135;p37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36" name="Google Shape;6136;p37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7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7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7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0" name="Google Shape;6140;p37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1" name="Google Shape;6141;p37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42" name="Google Shape;6142;p37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43" name="Google Shape;6143;p37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7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45" name="Google Shape;6145;p37"/>
          <p:cNvPicPr preferRelativeResize="0"/>
          <p:nvPr/>
        </p:nvPicPr>
        <p:blipFill rotWithShape="1">
          <a:blip r:embed="rId5">
            <a:alphaModFix/>
          </a:blip>
          <a:srcRect b="0" l="5317" r="5308" t="0"/>
          <a:stretch/>
        </p:blipFill>
        <p:spPr>
          <a:xfrm>
            <a:off x="4731800" y="1379100"/>
            <a:ext cx="3807000" cy="261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9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p38"/>
          <p:cNvSpPr txBox="1"/>
          <p:nvPr>
            <p:ph idx="4294967295" type="subTitle"/>
          </p:nvPr>
        </p:nvSpPr>
        <p:spPr>
          <a:xfrm>
            <a:off x="961900" y="1477375"/>
            <a:ext cx="7234200" cy="31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b="1" lang="en" sz="1500">
                <a:solidFill>
                  <a:schemeClr val="accent1"/>
                </a:solidFill>
              </a:rPr>
              <a:t>Conhecer as necessidades do cliente</a:t>
            </a:r>
            <a:endParaRPr b="1" sz="1500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Através de pesquisas, reunioes ou formularios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49EF9E"/>
              </a:buClr>
              <a:buSzPts val="1500"/>
              <a:buAutoNum type="arabicPeriod"/>
            </a:pPr>
            <a:r>
              <a:rPr b="1" lang="en" sz="1500">
                <a:solidFill>
                  <a:srgbClr val="49EF9E"/>
                </a:solidFill>
              </a:rPr>
              <a:t>Definir os requisitos: </a:t>
            </a:r>
            <a:endParaRPr b="1" sz="1500">
              <a:solidFill>
                <a:srgbClr val="49EF9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Elabora-se uma lista de prioridades após uma profunda análise de requisitos. Esta lista mostrará o que o software precisa ter, o que pode limitar cada função e quanto tempo aquilo poderá demorar, em teoria.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151" name="Google Shape;6151;p38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2" name="Google Shape;6152;p38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153" name="Google Shape;6153;p38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4" name="Google Shape;6154;p38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155" name="Google Shape;6155;p38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156" name="Google Shape;6156;p38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57" name="Google Shape;6157;p38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58" name="Google Shape;6158;p38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8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8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8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2" name="Google Shape;6162;p38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63" name="Google Shape;6163;p38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64" name="Google Shape;6164;p38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8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6" name="Google Shape;6166;p38"/>
          <p:cNvSpPr txBox="1"/>
          <p:nvPr>
            <p:ph type="ctrTitle"/>
          </p:nvPr>
        </p:nvSpPr>
        <p:spPr>
          <a:xfrm>
            <a:off x="697325" y="281981"/>
            <a:ext cx="8192100" cy="10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Etapas </a:t>
            </a:r>
            <a:r>
              <a:rPr lang="en" sz="2300"/>
              <a:t>do 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processo de desenvolvimento</a:t>
            </a:r>
            <a:endParaRPr b="0" sz="2300"/>
          </a:p>
        </p:txBody>
      </p:sp>
      <p:sp>
        <p:nvSpPr>
          <p:cNvPr id="6167" name="Google Shape;6167;p38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8" name="Google Shape;6168;p38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69" name="Google Shape;6169;p38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70" name="Google Shape;6170;p38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71" name="Google Shape;6171;p38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72" name="Google Shape;6172;p38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173" name="Google Shape;6173;p38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74" name="Google Shape;6174;p38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75" name="Google Shape;6175;p38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8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0" name="Shape 6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1" name="Google Shape;6181;p39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2" name="Google Shape;6182;p39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183" name="Google Shape;6183;p39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4" name="Google Shape;6184;p39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185" name="Google Shape;6185;p39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186" name="Google Shape;6186;p39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87" name="Google Shape;6187;p39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88" name="Google Shape;6188;p39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9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9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9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2" name="Google Shape;6192;p39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93" name="Google Shape;6193;p39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94" name="Google Shape;6194;p39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9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6" name="Google Shape;6196;p39"/>
          <p:cNvSpPr txBox="1"/>
          <p:nvPr>
            <p:ph type="ctrTitle"/>
          </p:nvPr>
        </p:nvSpPr>
        <p:spPr>
          <a:xfrm>
            <a:off x="522306" y="262027"/>
            <a:ext cx="8098200" cy="10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Etapas </a:t>
            </a:r>
            <a:r>
              <a:rPr lang="en" sz="2300"/>
              <a:t>do 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processo de desenvolvimento</a:t>
            </a:r>
            <a:endParaRPr b="0" sz="2300"/>
          </a:p>
        </p:txBody>
      </p:sp>
      <p:sp>
        <p:nvSpPr>
          <p:cNvPr id="6197" name="Google Shape;6197;p39"/>
          <p:cNvSpPr txBox="1"/>
          <p:nvPr>
            <p:ph idx="4294967295" type="subTitle"/>
          </p:nvPr>
        </p:nvSpPr>
        <p:spPr>
          <a:xfrm>
            <a:off x="885700" y="1705976"/>
            <a:ext cx="7410900" cy="28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accent1"/>
                </a:solidFill>
              </a:rPr>
              <a:t>Avaliar a viabilidade do projeto:</a:t>
            </a:r>
            <a:endParaRPr b="1" sz="15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Pré-existência de soluções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que façam o mesmo e por um preço menor. O que, no   final das contas, pode ser mais vantajoso para o cliente;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Pré-existência de frameworks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e códigos que possam ser reaproveitados de alguma forma;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0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198" name="Google Shape;6198;p39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9" name="Google Shape;6199;p39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00" name="Google Shape;6200;p39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01" name="Google Shape;6201;p39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02" name="Google Shape;6202;p39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03" name="Google Shape;6203;p39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204" name="Google Shape;6204;p39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05" name="Google Shape;6205;p39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06" name="Google Shape;6206;p39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9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1" name="Shape 6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2" name="Google Shape;6212;p40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3" name="Google Shape;6213;p40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214" name="Google Shape;6214;p40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5" name="Google Shape;6215;p40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216" name="Google Shape;6216;p40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217" name="Google Shape;6217;p40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18" name="Google Shape;6218;p40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19" name="Google Shape;6219;p40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40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40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40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3" name="Google Shape;6223;p40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24" name="Google Shape;6224;p40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5" name="Google Shape;6225;p40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40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7" name="Google Shape;6227;p40"/>
          <p:cNvSpPr txBox="1"/>
          <p:nvPr>
            <p:ph type="ctrTitle"/>
          </p:nvPr>
        </p:nvSpPr>
        <p:spPr>
          <a:xfrm>
            <a:off x="403100" y="217750"/>
            <a:ext cx="8138400" cy="10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Etapas genéricas </a:t>
            </a:r>
            <a:r>
              <a:rPr lang="en" sz="2300"/>
              <a:t>do 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processo de desenvolvimento</a:t>
            </a:r>
            <a:endParaRPr b="0" sz="2300"/>
          </a:p>
        </p:txBody>
      </p:sp>
      <p:sp>
        <p:nvSpPr>
          <p:cNvPr id="6228" name="Google Shape;6228;p40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9" name="Google Shape;6229;p40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30" name="Google Shape;6230;p40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31" name="Google Shape;6231;p40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32" name="Google Shape;6232;p40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33" name="Google Shape;6233;p40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234" name="Google Shape;6234;p40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35" name="Google Shape;6235;p40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36" name="Google Shape;6236;p40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40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8" name="Google Shape;6238;p40"/>
          <p:cNvSpPr txBox="1"/>
          <p:nvPr>
            <p:ph idx="4294967295" type="subTitle"/>
          </p:nvPr>
        </p:nvSpPr>
        <p:spPr>
          <a:xfrm>
            <a:off x="1005200" y="1342025"/>
            <a:ext cx="71130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Número de pessoas e capacidades necessárias para a formação de uma equipe;</a:t>
            </a:r>
            <a:endParaRPr b="1" sz="14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Quais tecnologias serão usadas, como o banco de dados, serviço de cloud, linguagens de programação, etc.</a:t>
            </a:r>
            <a:endParaRPr b="1" sz="14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Documentar todos os procedimentos:</a:t>
            </a:r>
            <a:r>
              <a:rPr lang="en" sz="1400"/>
              <a:t> Nessa etapa, são criadas as documentações que listam o que será desenvolvido e como o processo terá que acontecer.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2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p41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4" name="Google Shape;6244;p41">
            <a:hlinkClick action="ppaction://hlinksldjump" r:id="rId3"/>
          </p:cNvPr>
          <p:cNvSpPr/>
          <p:nvPr/>
        </p:nvSpPr>
        <p:spPr>
          <a:xfrm>
            <a:off x="6055996" y="217756"/>
            <a:ext cx="448740" cy="107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Home</a:t>
            </a:r>
          </a:p>
        </p:txBody>
      </p:sp>
      <p:cxnSp>
        <p:nvCxnSpPr>
          <p:cNvPr id="6245" name="Google Shape;6245;p41"/>
          <p:cNvCxnSpPr/>
          <p:nvPr/>
        </p:nvCxnSpPr>
        <p:spPr>
          <a:xfrm>
            <a:off x="667977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6" name="Google Shape;6246;p41">
            <a:hlinkClick action="ppaction://hlinksldjump" r:id="rId4"/>
          </p:cNvPr>
          <p:cNvSpPr/>
          <p:nvPr/>
        </p:nvSpPr>
        <p:spPr>
          <a:xfrm>
            <a:off x="6875893" y="217756"/>
            <a:ext cx="701965" cy="113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About Us</a:t>
            </a:r>
          </a:p>
        </p:txBody>
      </p:sp>
      <p:sp>
        <p:nvSpPr>
          <p:cNvPr id="6247" name="Google Shape;6247;p41">
            <a:hlinkClick/>
          </p:cNvPr>
          <p:cNvSpPr/>
          <p:nvPr/>
        </p:nvSpPr>
        <p:spPr>
          <a:xfrm>
            <a:off x="7949017" y="213300"/>
            <a:ext cx="592483" cy="10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Contact</a:t>
            </a:r>
          </a:p>
        </p:txBody>
      </p:sp>
      <p:cxnSp>
        <p:nvCxnSpPr>
          <p:cNvPr id="6248" name="Google Shape;6248;p41"/>
          <p:cNvCxnSpPr/>
          <p:nvPr/>
        </p:nvCxnSpPr>
        <p:spPr>
          <a:xfrm>
            <a:off x="7774025" y="172488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49" name="Google Shape;6249;p41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50" name="Google Shape;6250;p41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41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41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41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4" name="Google Shape;6254;p41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55" name="Google Shape;6255;p41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56" name="Google Shape;6256;p41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41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8" name="Google Shape;6258;p41"/>
          <p:cNvSpPr txBox="1"/>
          <p:nvPr>
            <p:ph type="ctrTitle"/>
          </p:nvPr>
        </p:nvSpPr>
        <p:spPr>
          <a:xfrm>
            <a:off x="403100" y="217750"/>
            <a:ext cx="8138400" cy="10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Etapas genéricas </a:t>
            </a:r>
            <a:r>
              <a:rPr lang="en" sz="2300"/>
              <a:t>do 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processo de desenvolvimento</a:t>
            </a:r>
            <a:endParaRPr b="0" sz="2300"/>
          </a:p>
        </p:txBody>
      </p:sp>
      <p:sp>
        <p:nvSpPr>
          <p:cNvPr id="6259" name="Google Shape;6259;p41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0" name="Google Shape;6260;p41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61" name="Google Shape;6261;p41"/>
            <p:cNvSpPr/>
            <p:nvPr/>
          </p:nvSpPr>
          <p:spPr>
            <a:xfrm>
              <a:off x="416979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62" name="Google Shape;6262;p41"/>
            <p:cNvSpPr/>
            <p:nvPr/>
          </p:nvSpPr>
          <p:spPr>
            <a:xfrm>
              <a:off x="439934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63" name="Google Shape;6263;p41"/>
            <p:cNvSpPr/>
            <p:nvPr/>
          </p:nvSpPr>
          <p:spPr>
            <a:xfrm>
              <a:off x="4628115" y="4834626"/>
              <a:ext cx="81325" cy="81325"/>
            </a:xfrm>
            <a:custGeom>
              <a:rect b="b" l="l" r="r" t="t"/>
              <a:pathLst>
                <a:path extrusionOk="0" h="1353" w="1353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64" name="Google Shape;6264;p41"/>
            <p:cNvSpPr/>
            <p:nvPr/>
          </p:nvSpPr>
          <p:spPr>
            <a:xfrm>
              <a:off x="4858447" y="4834626"/>
              <a:ext cx="80544" cy="81325"/>
            </a:xfrm>
            <a:custGeom>
              <a:rect b="b" l="l" r="r" t="t"/>
              <a:pathLst>
                <a:path extrusionOk="0" h="1353" w="134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265" name="Google Shape;6265;p41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66" name="Google Shape;6266;p41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67" name="Google Shape;6267;p41"/>
            <p:cNvSpPr/>
            <p:nvPr/>
          </p:nvSpPr>
          <p:spPr>
            <a:xfrm>
              <a:off x="3019325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41"/>
            <p:cNvSpPr/>
            <p:nvPr/>
          </p:nvSpPr>
          <p:spPr>
            <a:xfrm>
              <a:off x="2759250" y="4043925"/>
              <a:ext cx="267425" cy="597150"/>
            </a:xfrm>
            <a:custGeom>
              <a:rect b="b" l="l" r="r" t="t"/>
              <a:pathLst>
                <a:path extrusionOk="0" h="23886" w="10697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9" name="Google Shape;6269;p41"/>
          <p:cNvSpPr txBox="1"/>
          <p:nvPr>
            <p:ph idx="4294967295" type="subTitle"/>
          </p:nvPr>
        </p:nvSpPr>
        <p:spPr>
          <a:xfrm>
            <a:off x="1005200" y="1799225"/>
            <a:ext cx="7113000" cy="1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Escolher a metodologia de desenvolvimento:</a:t>
            </a:r>
            <a:r>
              <a:rPr lang="en" sz="1400">
                <a:solidFill>
                  <a:schemeClr val="accent1"/>
                </a:solidFill>
              </a:rPr>
              <a:t> </a:t>
            </a:r>
            <a:r>
              <a:rPr lang="en" sz="1400"/>
              <a:t>Uma decisão muito importante pois ela direciona a forma como o projeto será desenvolvido, as pessoas que farão parte, quando e quais entregas serão feitas, além de outros detalhes importantes.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Testar as funcionalidades criadas:</a:t>
            </a:r>
            <a:r>
              <a:rPr lang="en" sz="1400">
                <a:solidFill>
                  <a:schemeClr val="accent1"/>
                </a:solidFill>
              </a:rPr>
              <a:t> </a:t>
            </a:r>
            <a:r>
              <a:rPr lang="en" sz="1400"/>
              <a:t>Os testes devem ser muito bem documentados e realizados, buscando emular o uso real da aplicação.</a:t>
            </a:r>
            <a:endParaRPr b="1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 Designer Day by Slidesgo">
  <a:themeElements>
    <a:clrScheme name="Simple Light">
      <a:dk1>
        <a:srgbClr val="9E73EE"/>
      </a:dk1>
      <a:lt1>
        <a:srgbClr val="FFFFFF"/>
      </a:lt1>
      <a:dk2>
        <a:srgbClr val="595959"/>
      </a:dk2>
      <a:lt2>
        <a:srgbClr val="DAC6FF"/>
      </a:lt2>
      <a:accent1>
        <a:srgbClr val="49EF9E"/>
      </a:accent1>
      <a:accent2>
        <a:srgbClr val="9E73EE"/>
      </a:accent2>
      <a:accent3>
        <a:srgbClr val="DAC6FF"/>
      </a:accent3>
      <a:accent4>
        <a:srgbClr val="9E73EE"/>
      </a:accent4>
      <a:accent5>
        <a:srgbClr val="595959"/>
      </a:accent5>
      <a:accent6>
        <a:srgbClr val="DAC6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